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presProps" Target="presProps.xml"/>
  <Relationship Id="rId9" Type="http://schemas.openxmlformats.org/officeDocument/2006/relationships/viewProps" Target="viewProps.xml"/>
  <Relationship Id="rId10" Type="http://schemas.openxmlformats.org/officeDocument/2006/relationships/tableStyles" Target="tableStyles.xml"/>
</Relationships>
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60374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hildren of the heavenly King, 
As we journey let us sing ; 
Sing our Saviour's worthy praise, 
Glorious in His works and ways. 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e are trav 'lling home to God, . 
In the way . . . our fathers trod, . . . 
They are hap py now, and we . . . 
Soon their happiness shall see. 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Lift your eyes, ye sons of light — 
Zion's city is in sight ; 
There our endless home shall be, 
There our Lord we soon shall see. 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 Fear not, brethren ! joyful stand 
On the borders of our land ! 
Jesus Christ, our Father's Son, 
Bids us undismayed go on. 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 Lord, obediently we'll go, 
Gladly leaving all below; 
Only Thou our Leader be, 
And we still will follow Thee. 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37">
  <a:themeElements>
    <a:clrScheme name="Theme3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2026-07-09T08:57:53Z</dcterms:created>
  <dcterms:modified xsi:type="dcterms:W3CDTF">2026-07-09T08:57:53Z</dcterms:modified>
  <dc:title>Hymn : 838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