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the heavenly King, 
As we journey let us sing ; 
Sing our Saviour's worthy praise, 
Glorious in His works and way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trav 'lling home to God, . 
In the way . . . our fathers trod, . . . 
They are hap py now, and we . . . 
Soon their happiness shall s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ft your eyes, ye sons of light — 
Zion's city is in sight ; 
There our endless home shall be, 
There our Lord we soon shall s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ear not, brethren ! joyful stand 
On the borders of our land ! 
Jesus Christ, our Father's Son, 
Bids us undismayed go o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rd, obediently we'll go, 
Gladly leaving all below; 
Only Thou our Leader be, 
And we still will follow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2026-09-05T21:48:11Z</dcterms:created>
  <dcterms:modified xsi:type="dcterms:W3CDTF">2026-09-05T21:48:11Z</dcterms:modified>
  <dc:title>Hymn : 838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