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ை நோக்கிக் கூப்பிடுகிறேன்; நீர் எனக்கு மறுஉத்தரவு கொடாதிருக்கிறீர்; கெஞ்சிநிற்கிறேன், என்மேல் பாராமுகமாயிருக்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ை நோக்கிக் கூப்பிடுகிறேன்; நீர் எனக்கு மறுஉத்தரவு கொடாதிருக்கிறீர்; கெஞ்சிநிற்கிறேன், என்மேல் பாராமுகமாய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மேல் கொடூரமுள்ளவராக மாறினீர்; உம்முடைய கரத்தின் வல்லமையால் என்னை விரோதி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என்னைத் தூக்கி, என்னைக் காற்றிலே பறக்கவிட்டு, என்னைப் பயத்தினால் உருகிப்போகப்பண்ணு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ல ஜீவாத்துமாக்களுக்கும் குறிக்கப்பட்ட தாவரமாகிய மரணத்துக்கு என்னை ஒப்புக்கொடுப்பீர் என்று அறி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ல ஜீவாத்துமாக்களுக்கும் குறிக்கப்பட்ட தாவரமாகிய மரணத்துக்கு என்னை ஒப்புக்கொடுப்பீர் என்று அறி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நான் யாதொருவனை அவன் ஆபத்திலே தவிக்கப்பண்ணினத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னாளைக் கண்டவனுக்காக நான் அழாதிருந்ததும், எளியவனுக்காக என் ஆத்துமா வியாகுலப்படாதிருந்ததும் உண்டானால், அவர் என் மனுவுக்கு இடங்கொடாமல், எனக்கு விரோதமாய்த் தமது கையை நீட்டுவார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ன்மைக்குக் காத்திருந்த எனக்குத் தீமை வந்தது; வெளிச்சத்தை வரப் பார்த்துக்கொண்டிருந்த எனக்கு இருள் வ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ன்மைக்குக் காத்திருந்த எனக்குத் தீமை வந்தது; வெளிச்சத்தை வரப் பார்த்துக்கொண்டிருந்த எனக்கு இருள் வ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ுடல்கள் கொதித்து, அமராதிருக்கிறது; உபத்திரவநாட்கள் என்மேல் வ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ெயில் படாதிருந்தும், நான் கறுகறுத்துத் திரிகிறேன்; நான் சபையிலிருந்து எழுந்திருக்கும்போது அலற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ெயில் படாதிருந்தும், நான் கறுகறுத்துத் திரிகிறேன்; நான் சபையிலிருந்து எழுந்திருக்கும்போது அலற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மலைப்பாம்புகளுக்குச் சகோதரனும், கோட்டான்களுக்குத் தோழனுமா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தோல் என்மேல் கறுத்துப்போயிற்று; என் எலும்புகள் உஷ்ணத்தினால் காய்ந்துபோயிற்ற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ுரமண்டலம் புலம்பலாகவும், என் கின்னரம் அழுகிறவர்களின் ஓலமாகவும் மாறி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ோ என்னிலும் இளவயதானவர்கள் என்னைப் பரியாசம்பண்ணுகிறார்கள்; இவர்களுடைய பிதாக்களை நான் என் மந்தையைக் காக்கும் நாய்களோடே வைக்கவுங்கூட வெட்கப்பட்டிரு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ோ என்னிலும் இளவயதானவர்கள் என்னைப் பரியாசம்பண்ணுகிறார்கள்; இவர்களுடைய பிதாக்களை நான் என் மந்தையைக் காக்கும் நாய்களோடே வைக்கவுங்கூட வெட்கப்பட்டிரு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ருத்தாப்பியத்தினாலே பெலனற்றுப்போன அவர்கள் கைகளினால் எனக்கு என்ன உதவி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ருத்தாப்பியத்தினாலே பெலனற்றுப்போன அவர்கள் கைகளினால் எனக்கு என்ன உதவி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ைச்சலினாலும் பசியினாலும் அவர்கள் வாடி, வெகுநாளாய்ப் பாழும் வெறுமையுமான அந்தரவெளிக்கு ஓடிப்போய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டிகளுக்குள் இருக்கிற தழைகளைப் பிடுங்குவார்கள்; காட்டுப்பூண்டுகளின் கிழங்குகள் அவர்களுக்கு ஆகார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னுஷரின் நடுவிலிருந்து துரத்தப்பட்டார்கள்; கள்ளனைத் துரத்துகிறதுபோல கள்ளன் கள்ளன் என்று அவர்களைத் துரத்திவிட்டார்கள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னுஷரின் நடுவிலிருந்து துரத்தப்பட்டார்கள்; கள்ளனைத் துரத்துகிறதுபோல கள்ளன் கள்ளன் என்று அவர்களைத் துரத்திவிட்டார்கள்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ள்ளத்தாக்குகளின் வெடிப்புகளிலும், பூமியின் கெபிகளிலும், கன்மலைகளிலும் போய் குடி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டிகளுக்குள்ளிருந்து கதறி, காஞ்சொறிகளின்கீழ் ஒதுங்க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ூடரின் மக்களும், நீசரின் பிள்ளைகளும், தேசத்திலிருந்து துரத்துண்டவர்களுமாய் இ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இப்போது நான் அவர்களுக்குப் பாட்டும் பழமொழியும் ஆ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இப்போது நான் அவர்களுக்குப் பாட்டும் பழமொழியும் ஆ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 அருவருத்து, எனக்குத் தூரமாகி என் முகத்துக்கு முன்பாகத் துப்பக் கூசாதி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ட்டின கட்டை அவர் அவிழ்த்து, என்னைச் சிறுமைப்படுத்தினபடியினால், அவர்களும் கடிவாளத்தை என் முகத்துக்கு முன்பாக உதறிவ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லதுபாரிசத்தில் வாலிபர் எழும்பி என் கால்களைத் தவறிவிழப்பண்ணி, தங்கள் கேடான வழிகளை எனக்கு நேராக ஆயத்தப்படுத்த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லதுபாரிசத்தில் வாலிபர் எழும்பி என் கால்களைத் தவறிவிழப்பண்ணி, தங்கள் கேடான வழிகளை எனக்கு நேராக ஆயத்தப்படுத்த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ாதையைக் கெடுத்து என் ஆபத்தை வர்த்திக்கப்பண்ணுகிறார்கள்; அதற்கு அவர்களுக்கு ஒத்தாசைபண்ணுகிறவர்கள் தேவைய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ாதையைக் கெடுத்து என் ஆபத்தை வர்த்திக்கப்பண்ணுகிறார்கள்; அதற்கு அவர்களுக்கு ஒத்தாசைபண்ணுகிறவர்கள் தேவைய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ரிதான திறப்புண்டாக்கி, தாங்கள் கெடுத்த வழியில் புரண்டுவர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யங்கரங்கள் என்மேல் திரும்பிவருகிறது, அவைகள் காற்றைப்போல என் ஆத்துமாவைப் பின்தொடருகிறது; என் சுகவாழ்வு ஒரு மேகத்தைப்போல் கடந்துபோ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யங்கரங்கள் என்மேல் திரும்பிவருகிறது, அவைகள் காற்றைப்போல என் ஆத்துமாவைப் பின்தொடருகிறது; என் சுகவாழ்வு ஒரு மேகத்தைப்போல் கடந்துபோ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ப்போது என் ஆத்துமா என்னில் முறிந்துபோயிற்று; உபத்திரவத்தின் நாட்கள் என்னைப் பிடித்துக்கொண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ாக்காலத்திலே என் எலும்புகள் துளைக்கப்பட்டு, என் நரம்புகளுக்கு இளைப்பாறுதல் இல்லாத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ோயின் உக்கிரத்தினால் என் உடுப்பு வேறுபட்டுப்போயிற்று; அது என் அங்கியின் கழுத்துப்பட்டையைப்போல, என்னைச் சுற்றிக்கொண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ற்றிலே தள்ளப்பட்டேன்; தூளுக்கும் சாம்பலுக்கும் ஒப்பா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ે દેવ, હું કાલાવાલા કરું છું, પણ તમે મારું સાંભળતા નથી. હું તમારી સમક્ષ આવીને ઊભો છું પણ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સામે નજર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ે મારા પ્રત્યે નિષ્ઠુર થઇ ગયા છો. તમે તમારી શકિતનો ઉપયોગ મને ઈજા પહોંચાડવામાં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ેવ તમે મજબૂત પવનને મને ફૂંકી દેવા દો છો. તમે મને હવાના તોફાનમાં ઊછાળ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ું જાણું છું કે તમે મને મોતને ઘાટ ઉતારી રહ્યા છો, જ્યા બધા જીવંત માણસોને મળવાનું છે ત્યાં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લઇ જાઓ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ુશ્કેલીમાં આવી પડેલો માણસ મદદને માટે કાલાવાલા કરે છે અને હાથ લંબ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શું દુ:ખી માનવીઓ માટે મેં આંસુ સાર્યા નથી? દીનદુ:ખિયાઓ માટે મારું હૃદય શું રડી ઊઠયું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મ છતાં મેં જ્યાં સારી વસ્તુની આશા રાખી હતી ત્યાં મને ખરાબ વસ્તુ મળી, જ્યાં મેં પ્રકાશની આ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 હતી ત્યાં મને અંધકાર મ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ારું અંતર ઉકળે છે. દુ:ખનો અંત આવતો નથી. અને પીડા હજી તો શરૂજ થ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ું સૂર્યના પ્રકાશ વિના, આખો વખત ઉદાસ અને ઉત્સાહ ભંગ રહું છું. જાહેર સભામાઁ ઊભો રહું છું અને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બૂમો પાડુ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હવે હું રડતાં શિયાળવા જેવો અને ચીખતાં શાહમૃગો જેવો બની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મારી ચામડી કાળી પડી ગઇ છે, અને ખરી પડી છે. મારું શરીર તાવથી તપી ગ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થી મારી વીણામાંથી હવે વેદનાના સૂર નીકળે છે, મારી વાંસળીમાંથી હવે વ્યથાનું સંગીત સંભળ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પરંતુ હવે જે મારા કરતાં ઉંમરમાં નાના છે. તેઓ પણ મારી મશ્કરી ઉડાવે છે. અને તેઓના પિતા એટલા લાયક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ગરના હતા કે હું તેઓને મારા ઘેટાંઓનું ધ્યાન રાખનાર કૂતરાઓ સાથે પણ રાખ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 યુવાન માણસોના પિતાઓ મને મદદ કરવા માટે ખૂબ નિર્બળ છે. તેઓ વૃદ્ધ અને થાકેલા છે. તેઓના સ્નાયુઓ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જબૂત અને કઠણ રહ્ય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ખાવા માટે કંઇ ન હોવાને કારણે તેઓ ભૂખ્યા રહે છે. તેથી તેઓ રણની સૂકી ધૂળ ખ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રણમાં ખારી ભાજી ચૂંટી કાઢે છે અને છોડના મૂળીયાં ખ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ના નાગરિક તરીકેના હક પણ છીનવી લેવાયા હતાં. લોકો તેઓની પાછળ દોડતા હતા, જાણે તેઓ ચોર હોય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છો થઇ રહ્યો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ખીણમાં, ખડકોમાં, ગુફાઓમાં, અને ખાડાઓમાં પડી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પશુની જેમ ઝાડીઓમાં બરાડા પાડે છે. તેઓ ઝાડ નીચે સમૂહમાં ભેગા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દેશમાંથી કાઢી મૂકાયેલા નામ વગરના નિરર્થક લોકોનો એક સમૂહ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વે તે માણસોના પુત્રો અનુપ્રાસવાળી કવિતા ગાઇ મારી મશ્કરી કરે છેે. હું તેઓ મધ્યે મશ્કરી રૂપ બન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 મારા પ્રત્યે ઘૃણા કરે છે અને મારી પાસે આવતા નથી. મારા મોં પર થૂંકતા પણ તેઓ અચકા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ે મારા ધનુષ્યની દોરી લઇ લીધી છે અને મને દુર્બળ બનાવી દ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 મારી જમણી બાજુથી મારા પર હૂમલો કરે છે તેઓ મારા પગે ફટકો મારી પાડી દે છે. કબજે કરેલા નગ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ું મને લાગે છે. હુમલો કરવા અને મારો નાશ કરવા તેઓએ ગંદા ટેકરા મારી દિવાલ સામે બાંધ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ઓ રસ્તા તોડી નાખે છે જેથી હું ભાગી ન શકું. મારો નાશ કરવામાં તેઓ સફળ થયા છે. તેઓને કોઇની મદદ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રૂ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ઓ દિવાલમાં એક કાણું પાડે છે. તેઓ તેની આરપાર ધસી જાય છે અને પથ્થરો મારી પર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ભયથી જુ છું, એ યુવાન માણસો જેમ પવન વસ્તુઓને ફૂંકી નાખે તેમ મારા સ્વમાન પાછળ પડ્યા છે.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રક્ષા વાદળોની જેમ ચાલી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વે મારું જીવન લગભગ લુપ્ત થઇ ગયું છે અને હું મરવાની અણી પર છું. દુ:ખના દિવસોએ મને ઘેરી લ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રાત્રી દરમ્યાન મારા હાડકાઓને પીડા થાય છે, પીડા મને સતાવવાનું છોડ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ેવે મારો કાંઠલો પકડ્યો અને મારા વસ્ત્રોને ચોળીને બગાડી નાખ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વે મને કાદવમાં ફેંકી દીધો છે. હવે હું ધૂળ તથા રાખ જેવો બની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2026-10-21T06:10:46Z</dcterms:created>
  <dcterms:modified xsi:type="dcterms:W3CDTF">2026-10-21T06:10:46Z</dcterms:modified>
  <dc:title>અયૂબ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