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சகோதரர் காட்டாறுபோல மோசம்பண்ணுகிறார்கள்; ஆறுகளின் வெள்ளத்தைப்போலக் கடந்துபோ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குளிர்காலப் பனிக்கட்டியினாலும், அதில் விழுந்திருக்கிற உறைந்த மழையிலும் கலங்கலாக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ஷ்ணங் கண்டவுடனே உருகி வற்றி, அனல் பட்டவுடனே தங்கள் ஸ்தலத்தில் உருவழிந்துபோகின்ற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ஷ்ணங் கண்டவுடனே உருகி வற்றி, அனல் பட்டவுடனே தங்கள் ஸ்தலத்தில் உருவழிந்துபோகின்ற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ழிகளின் போக்குகள் இங்குமங்கும் பிரியும்; அவைகள் விருதாவிலே பரவி ஒன்றும் இல்லாமற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மாவின் பயணக்காரர் தேடி, சேபாவின் பயணக்கூட்டங்கள் அவைகள்மேல் நம்பிக்கை வை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ங்கள் இப்படி நம்பினதினாலே வெட்கப்படுகிறார்கள்; அவ்விடமட்டும் வந்து கலங்கிப்போ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ஞ்சலம் நிறுக்கப்பட்டு, என் நிர்ப்பந்தம் எல்லாம் தராசிலே வைக்கப்பட்டால் நல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நீங்களும் இப்பொழுது ஒன்றுக்கும் உதவாமற்போனீர்கள்; என் ஆபத்தைக் கண்டு பயப்படு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து கடற்கரை மணலைப் பார்க்கிலும் பாரமாயிருக்கும்; ஆகையால் என் துக்கம் சொல்லிமுடிய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 ஏதாகிலும் கொண்டுவாருங்கள் என்றும், உங்கள் ஆஸ்தியில் எனக்கு யாதொரு வெகுமானம் கொடுங்கள் என்று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 உண்டாகும் பயங்கரங்கள் எனக்கு முன்பாக அணியணியாய் நிற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 உண்டாகும் பயங்கரங்கள் எனக்கு முன்பாக அணியணியாய் நிற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து சத்துருவின் கைக்கு என்னைத் தப்புவியுங்கள், வல்லடிகாரரின் கைக்கு என்னை நீங்கலாக்கி மீட்டுவிடுங்கள் என்றும் நான் சொன்னதுண்ட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ல்லிருக்கிற இடத்திலே காட்டுக்கழுதை கத்துமோ? தனக்குத் தீவனமிருக்கிற இடத்திலே எருது கதறும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 உபதேசம் பண்ணுங்கள், நான் மவுனமாயிருப்பேனே; நான் எதிலே தவறினேனோ அதை எனக்குத் தெரியப்படுத்த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ுசியில்லாத பதார்த்தத்தை உப்பில்லாமல் சாப்பிடக்கூடுமோ? முட்டையின் வெள்ளைக்கருவில் சுவை உண்ட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ெம்மையான வார்த்தைகளில் எவ்வளவு வல்லமை உண்டு? உங்கள் கடிந்து கொள்ளுதலினால் காரியமென்ன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ார்த்தைகளை என் ஆத்துமா தொடமாட்டேன் என்கிறது; அவைகள் அரோசிகமான போஜனம்போல் இ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ந்துகொள்ள நீங்கள் வார்த்தைகளை யோசித்து, நம்பிக்கையற்றவனுடைய வார்த்தைகளைக் காற்றிலே விட்டுவிடுகிற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, என் மன்றாட்டு எனக்கு அருளப்பட்டு, நான் வாஞ்சிப்பதை தேவன் எனக்குத் த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 செய்து திக்கற்றவன்மேலே நீங்கள் விழுந்து, உங்கள் சிநேகிதனுக்குப் படுகுழியை வெட்டு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ோதும் உங்களுக்குச் சித்தமானால் என்னை நோக்கிப் பாருங்கள்; அப்பொழுது நான் பொய் சொல்லுகிறேனோ என்று உங்களுக்குப் பிரத்தியட்சமாய் விளங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திரும்புங்கள், அக்கிரமம் காணப்படாதிருக்கும்; திரும்புங்கள் என் நீதி அதிலே விளங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திரும்புங்கள், அக்கிரமம் காணப்படாதிருக்கும்; திரும்புங்கள் என் நீதி அதிலே விளங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நாவிலே அக்கிரமம் உண்டோ? என் வாய் ஆகாதவைகளைப் பகுத்தறியாத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என்னை நொறுக்கச் சித்தமாய், தம்முடைய கையை நீட்டி என்னைத் துண்டித்துப்போட்டால் நல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 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 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ாத்துக்கொண்டிருக்க என் பெலன் எம்மாத்திரம்? என் ஜீவனை நீடித்திருக்கப்பண்ண என் முடிவு எப்படிப் பட்டது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லன் கற்களின் பெலனோ? என் மாம்சம் வெண்கலம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 உதவியானது ஒன்றும் இல்லையல்லவோ? சகாயம் என்னைவிட்டு நீங்கிற்ற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பாதிக்கப்படுகிறவனுக்கு அவனுடைய சிநேகிதனால் தயை கிடைக்கவேண்டும், அவனோ சர்வவல்லவருக்குப் பயப்படாதேபோ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ेरे भाई नाले के समान विश्वासघाती हो गए हैं, वरन उन नालों के समान जिनकी धार सूख जाती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वे बरफ के कारण काले से हो जाते हैं, और उन में हिम छिप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जब गरमी होने लगती तब उनकी धाराएं लोप हो जाती हैं, और जब कड़ी धूप पड़ती है तब वे अपनी जग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उड़ जाते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े घूमते घूमते सूख जातीं, और सुनसान स्थान में बहकर नाश हो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ेमा के बनजारे देखते रहे और शबा के काफिले वालों ने उनका रास्ता दे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वे लज्जित हुए क्योंकि उन्होंने भरोसा रखा था और वहां पहुँचकर उनके मुंह सूख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अय्यूब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भला होता कि मेरा खेद तौला जाता, और मेरी सारी विपत्ति तुला में धरी जात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ी प्रकार अब तुम भी कुछ न रहे; मेरी विपत्ति देखकर तुम डर गए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वह समुद्र की बालू से भी भारी ठहरती; इसी कारण मेरी बातें उतावली से हू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ा मैं ने तुम से कहा था, कि मुझे कुछ दो? वा अपनी सम्पत्ति में से मेरे लिये घूस द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सर्वशक्तिमान के तीर मेरे अन्दर चुभे हैं; और उनका विष मेरी आत्मा में पैठ गया है; ईश्व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यंकर बात मेरे विरुद्ध पांति बान्धे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वा मुझे सताने वाले के हाथ से बचाओ? वा उपद्रव करने वालों के वश से छुड़ा ल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बनैले गदहे को घास मिलती, तब क्या वह रेंकता है? और बैल चारा पाकर क्या डका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ुझे शिक्षा दो और मैं चुप रहूंगा; और मुझे समझाओ, कि मैं ने किस बान में चूक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ो फीका है वह क्या बिना नमक खाया जाता है? क्या अण्डे की सफेदी में भी कुछ स्वाद हो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सच्चाई के वचनों में कितना प्रभाव होता है, परन्तु तुम्हारे विवाद से क्या लाभ हो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िन वस्तुओं को मैं छूना भी नहीं चाहता वही मानो मेरे लिये घिनौना आहार ठहर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्या तुम बातें पकड़ने की कल्पना करते हो? निराश जन की बातें तो वायु की स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भला होता कि मुझे मुंह मांगा वर मिलता और जिस बात की मैं आशा करता हूँ वह ईश्वर मुझे दे देत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ुम अनाथों पर चिट्ठी डालते, और अपने मित्र को बेचकर लाभ उठाने वाल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इसलिये अब कृपा कर के मुझे देखो; निश्चय मैं तुम्हारे साम्हने कदापि झूठ न बो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कुछ अन्याय न होने पाए; फिर इस मुक़द्दमे में मेरा धर्म ज्यों का त्यों बना है, मैं सत्य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क्या मेरे वचनों में कुछ कुटिलता है? क्या मैं दुष्टता नहीं पहचान सकत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ि ईश्वर प्रसन्न हो कर मुझे कुचल डालता, और हाथ बढ़ा कर मुझे काट डालत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ी मेरी शान्ति का कारण; वरन भारी पीड़ा में भी मैं इस कारण से उछल पड़ता; क्योंकि मैं ने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के वचनों का कभी इनकार नहीं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ुझ में बल ही क्या है कि मैं आशा रखूं? और मेरा अन्त ही क्या होगा, कि मैं धीरज धर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मेरी दृढ़ता पत्थरों की सी है? क्या मेरा शरीर पीतल क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्या मैं निराधार नहीं हूँ? क्या काम करने की शक्ति मुझ से दूर नहीं हो ग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ो पड़ोसी पर कृपा नहीं करता वह सर्वशक्तिमान का भय मानना छोड़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2026-10-21T07:45:22Z</dcterms:created>
  <dcterms:modified xsi:type="dcterms:W3CDTF">2026-10-21T07:45:22Z</dcterms:modified>
  <dc:title>अय्यूब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