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ுதிர்வயதானபோது, தன் குமாரரை இஸ்ரவேலின்மேல் நியாயாதிபதிகளாக 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டைய மூத்தகுமாரனுக்குப் பெயர் யோவேல், இளையவனுக்குப் பெயர் அபியா; அவர்கள் பெயெர்செபாவிலே நியாயாதிபதிகளா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 நியாயத்தைப் புர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 நியாயத்தைப் புர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குமாரத்திகளைப் பரிமளதைலம் செய்கிறவர்களாகவும், சமையல் பண்ணுகிறவர்களாகவும், அப்பம் சுடுகிறவர்களாகவும் வைத்துக்கொள்ள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குமாரத்திகளைப் பரிமளதைலம் செய்கிறவர்களாகவும், சமையல் பண்ணுகிறவர்களாகவும், அப்பம் சுடுகிறவர்களாகவும் வைத்துக்கொள்ள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ின் மூப்பர் எல்லாரும் கூட்டங்கூடி, ராமாவிலிருந்த சாமுவேலினிடத்தில் வந்த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 எடுத்துக்கொண்டு, தன் ஊழியக்காரருக்குக் கொட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 எடுத்துக்கொண்டு, தன் ஊழியக்காரருக்குக் கொட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தானியத்திலும் உங்கள் திராட்சப்பலனிலும் தசமபாகம் வாங்கி, தன் பிரதானிகளுக்கும் தன் சேவகர்களுக்கும் கொடுப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தானியத்திலும் உங்கள் திராட்சப்பலனிலும் தசமபாகம் வாங்கி, தன் பிரதானிகளுக்கும் தன் சேவகர்களுக்கும் கொட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 கழுதைகளையும் எடுத்து தன்னுடைய வேலைக்கு வைத்துக்கொள்ள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 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 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ாமுவேல், ஒரு ராஜா வேண்டும் என்று தன்னிடத்தில் கேட்ட ஜனங்களுக்குக் கர்த்தருடைய வார்த்தைகளையெல்லாம் சொல்ல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ஆடுகளிலே பத்தில் ஒன்று எடுத்துக்கொள்ளுவான்; நீங்கள் அவனுக்கு வேலையாட்களா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 அந்நாளிலே உங்களுக்குச் செவிகொடுக்கமாட்ட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 அந்நாளிலே உங்களுக்குச் செவிகொடுக்கமாட்ட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் சாமுவேலின் சொல்லைக் கேட்க மனதில்லாமல்; அப்படியல்ல, எங்களுக்கு ஒரு ராஜா இருக்கத்தான் 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் சாமுவேலின் சொல்லைக் கேட்க மனதில்லாமல்; அப்படியல்ல, எங்களுக்கு ஒரு ராஜா இருக்கத்தான் 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 முன்பாகப் புறப்பட்டு, எங்கள் யுத்தங்களை நடத்தவேண்டு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முவேல் ஜனங்களின் வார்த்தைகளையெல்லாம் கேட்டு, அவைகளைக் கர்த்தரிடத்தில் தெரியப்படுத்த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ುವೇಲನು ವೃದ್ಧನಾದಾಗ ಆಗಿದ್ದೇನಂದರೆ ತನ್ನ ಕುಮಾರರನ್ನು ಇಸ್ರಾ ಯೇಲಿಗೆ ನ್ಯಾಯಾಧಿಪತಿಗಳಾಗಿರುವದಕ್ಕೆ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 ಚೊಚ್ಚಲ ಮಗನ ಹೆಸರು ಯೋವೇಲ್‌, ಎರಡನೇ ಮಗನ ಹೆಸರು ಅಬೀಯ; ಇವರು ಬೇರ್ಷೆಬದಲ್ಲಿ ನ್ಯಾಯಾಧಿಪತಿಗ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ೆಲ ವರು ಅವನ ರಥಗಳ ಮುಂದೆ ಓಡುವರು. ಸಾವಿರ ಜನಕ್ಕೆ ಅಧಿಪತಿಗಳಾಗಿಯೂ ಐವತ್ತು ಜನಕ್ಕೆ ಅಧಿಪತಿ ಗಳಾಗಿಯ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ನ್ನು ಉಳುವವರಾ ಗಿಯೂ ತನ್ನ ಪೈರನ್ನು ಕೊಯ್ಯುವವರಾಗಿಯೂ ತನ್ನ ಯುದ್ಧದ ಆಯುಧಗಳನ್ನು ತನ್ನ ರಥದ ಸಾಮಾನ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ಾಗಿಯೂ ನೇಮ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ಅವನ ಮಕ್ಕಳು ಅವನ ಮಾರ್ಗದಲ್ಲಿ ನಡೆಯದೆ ಲೋಭಕ್ಕಾಗಿ ಮಾರ್ಗತಪ್ಪಿ ಲಂಚವನ್ನು ತಕ್ಕೊಂಡು ನ್ಯಾ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ಅವನು ನಿಮ್ಮ ಕುಮಾರ್ತೆಯರನ್ನು ತೈಲ ಗಾರ್ತಿಗಳಾಗಿಯೂ ಅಡಿಗೆ ಮಾಡುವವರಾಗಿಯೂ ರೊಟ್ಟಿಸುಡುವವ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ು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ಇಸ್ರಾಯೇಲ್‌ ಹಿರಿಯರೆಲ್ಲರೂ ಕೂಡಿಕೊಂಡು ರಾಮದಲ್ಲಿರುವ ಸಮುವೇಲನ ಬಳ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ಿಗೆ-- ಇಗೋ, ನೀನು ವೃದ್ಧನಾದಿ; ನಿನ್ನ ಮಕ್ಕಳು ನಿನ್ನ ಮಾರ್ಗದಲ್ಲಿ ನಡೆಯುವದಿಲ್ಲ. ಈಗ ನ್ಯಾಯತೀರಿಸು 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 ಜನಾಂಗಗಳ ಹಾಗೆ ನಮಗೆ ಒಬ್ಬ ಅರಸನನ್ನು ನೇಮಿಸ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 ಉತ್ತಮವಾದ ನಿಮ್ಮ ಹೊಲಗಳನ್ನೂ ದ್ರಾಕ್ಷೇತೋಟಗಳನ್ನೂ ಇಪ್ಪೇ ತೋಪುಗಳನ್ನೂ ತೆಗೆದು ಕೊಂಡು ತನ್ನ ಸೇವಕ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--ನಮಗೆ ನ್ಯಾಯತೀರಿಸುವ ಒಬ್ಬ ಅರಸನನ್ನು ನೇಮಿಸು ಎಂದು ಅವರು ಹೇಳಿದ ವಾರ್ತೆಯು ಸಮುವೇಲನಿಗೆ 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ಯಿಸುವಂತದ್ದಾಗಿತ್ತು. ಅವನು ಕರ್ತನಿಗೆ ಪ್ರಾರ್ಥನ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ಮ್ಮ ಧಾನ್ಯಗಳಲ್ಲಿಯೂ ದ್ರಾಕ್ಷೇ ಫಲಗಳಲ್ಲಿಯೂ ಹತ್ತರಲ್ಲಿ ಒಂದನ್ನು ತೆಗೆದುಕೊಂಡು ತನ್ನ ಅಧಿಕಾರಿಗಳಿಗೂ ಸೇವಕ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ಕರ್ತನು ಸಮು ವೇಲನಿಗೆ--ಜನರು ನಿನಗೆ ಹೇಳಿದ್ದೆಲ್ಲಾದರಲ್ಲಿ ಅವರ ಮಾತು ಕೇಳು. ಯಾಕಂದರೆ ಅವರು ನಿನ್ನನ್ನು ತೊ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ಲ್ಲ; ನಾನು ಅವರನ್ನು ಆಳದ ಹಾಗೆ ನನ್ನನ್ನು ತೊರೆ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್ಮ ದಾಸದಾಸಿಯ ರನ್ನೂ ಉತ್ತಮ ಯೌವನಸ್ಥರನ್ನೂ ನಿಮ್ಮ ಕತ್ತೆಗಳನ್ನೂ ತಕ್ಕೊಂಡು ತನ್ನ ಕೆಲಸಕ್ಕೆ ಇ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ಅವರನ್ನು ಐಗುಪ್ತದಿಂದ ಬರ ಮಾಡಿದ ದಿನ ಮೊದಲುಗೊಂಡು ಈ ದಿನದ ವರೆಗೂ ಅವರು ನನ್ನನ್ನು ಬಿಟ್ಟು ಅನ್ಯದೇವರ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ಿ ಮಾಡಿದ ಸಮಸ್ತ ಕೃತ್ಯಗಳ ಪ್ರಕಾರ ನಿನಗೂ ಮಾಡ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ಗ ಅವರ ಮಾತನ್ನು ಕೇಳು; ಆದರೆ ನೀನು ಅವರಿಗೆ ಕಟ್ಟಳೆಯನ್ನು ಕೊಟ್ಟು ಅವರನ್ನು ಆಳುವ ಅರಸನ ಅಧಿಕಾ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ಥದ್ದೆಂಬದನ್ನು ತಿಳ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ಸಮುವೇಲನು ಅರಸನನ್ನು ಕೇಳಿದ ಜನ ರಿಗೆ ಕರ್ತನ ವಾಕ್ಯಗಳನ್ನೆಲ್ಲಾ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ಮ್ಮನ್ನು ಆಳುವ ಅರಸನ ಅಧಿಕಾರ ಏನಂದರೆ--ಅವನು ನಿಮ್ಮ ಕುಮಾರರನ್ನು ತನಗೋಸ್ಕರ ತನ್ನ ರಥ ಸವಾರರಾ 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ಹುತರಾಗಿಯೂ ತಕ್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ಅವನು ನಿಮ್ಮ ಕುರಿಗಳಲ್ಲಿ ಹತ್ತರಲ್ಲಿ ಒಂದನ್ನು ಆದು ಕೊಳ್ಳುವನು; ನೀವು ಅವನಿಗೆ ದಾಸರಾ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ವು ನಿಮಗೆ ಆದುಕೊಂಡ ನಿಮ್ಮ ಅರಸನ ನಿಮಿತ್ತ ಆ ದಿವಸದಲ್ಲಿ ಕೂಗುವಿರಿ; ಆದರೆ ಆ ದಿವಸದಲ್ಲಿ ಕರ್ತ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ೂ ಜನರು ಸಮುವೇಲನ ಮಾತನ್ನು ಕೇಳಲ್ಲೊಲ್ಲದೆ ಅವರು--ಹಾಗಲ್ಲ; ನಮ್ಮ ಮೇಲೆ ಅರಸನು ಇರಬೇಕು; ನಾವು ಸಕಲ ಜನಾಂಗ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ಇರ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್ಮ ಅರಸನು ನಮಗೆ ನ್ಯಾಯತೀರಿಸುವನು; ಅವನು ನಮ್ಮ ಮುಂದೆ ಹೊರಟು ನಮ್ಮ ಯುದ್ಧಗಳನ್ನು ನಡಿಸುವ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ಮುವೇಲನು ಜನರ ಮಾತುಗಳನ್ನೆಲ್ಲಾ ಕೇಳಿ ಅವುಗಳನ್ನು ಕರ್ತ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ಕರ್ತನು ಸಮುವೇಲನಿಗೆ--ಅವರ ಮಾತನ್ನು ಕೇಳಿ ಅವರಿಗೆ ಅರಸನನ್ನು ನೇಮಿಸು ಅಂದನು. ಆಗ ಸಮುವೇಲನು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ಿಗೆ--ನಿಮ್ಮ ನಿಮ್ಮ ಪಟ್ಟಣಗಳಿಗೆ ಹೋಗ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2026-10-20T02:29:31Z</dcterms:created>
  <dcterms:modified xsi:type="dcterms:W3CDTF">2026-10-20T02:29:31Z</dcterms:modified>
  <dc:title>1 ಸಮುವೇಲನು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