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ஐந்தாம் தூதன் எக்காளம் ஊதினான்; அப்பொழுது வானத்திலிருந்து பூமியின்மேல் விழுந்த ஒரு நட்சத்திரத்தைக் கண்டேன்; அவனுக்குப் பாதாளக்குழியின் திறவுகோல் கொடுக்கப்பட்ட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ஐந்தாம் தூதன் எக்காளம் ஊதினான்; அப்பொழுது வானத்திலிருந்து பூமியின்மேல் விழுந்த ஒரு நட்சத்திரத்தைக் கண்டேன்; அவனுக்குப் பாதாளக்குழியின் திறவுகோல் கொடுக்கப்பட்ட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பாதாளக்குழியைத் திறந்தான்; உடனே பெருஞ்சூளையின் புகையைப்போல அந்தக் குழியிலிருந்து புகைஎழும்பிற்று; அந்தக் குழியின் புகையில் சூரியனும் ஆகாயமும் அந்தகாரப்பட்ட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பாதாளக்குழியைத் திறந்தான்; உடனே பெருஞ்சூளையின் புகையைப்போல அந்தக் குழியிலிருந்து புகைஎழும்பிற்று; அந்தக் குழியின் புகையில் சூரியனும் ஆகாயமும் அந்தகாரப்பட்ட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ுகையிலிருந்து வெட்டுக்கிளிகள் புறப்பட்டுப் பூமியின்மேல் வந்தது; அவைகளுக்குப் பூமியிலுள்ள தேள்களின் வல்லமைக்கொப்பான வல்லமை கொடுக்கப்பட்ட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ுகையிலிருந்து வெட்டுக்கிளிகள் புறப்பட்டுப் பூமியின்மேல் வந்தது; அவைகளுக்குப் பூமியிலுள்ள தேள்களின் வல்லமைக்கொப்பான வல்லமை கொடுக்கப்பட்ட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ூமியின் புல்லையும் பசுமையான எந்தப் பூண்டையும் எந்த மரத்தையும் சேதப்படுத்தாமல், தங்கள் நெற்றிகளில் தேவனுடைய முத்திரையைத் தரித்திராத மனுஷரைமாத்திரம் சேதப்படுத்த அவைகளுக்கு உத்தரவு கொடுக்கப்பட்ட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ூமியின் புல்லையும் பசுமையான எந்தப் பூண்டையும் எந்த மரத்தையும் சேதப்படுத்தாமல், தங்கள் நெற்றிகளில் தேவனுடைய முத்திரையைத் தரித்திராத மனுஷரைமாத்திரம் சேதப்படுத்த அவைகளுக்கு உத்தரவு கொடுக்கப்பட்ட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லும் அவர்களைக் கொலைசெய்யும்படிக்கு அவைகளுக்கு உத்தரவு கொடுக்கப்படாமல், ஐந்துமாதமளவும் அவர்களை வேதனைப்படுத்தும்படிக்கு உத்தரவு கொடுக்கப்பட்டது; அவைகள் செய்யும்வேதனை தேளானது மனுஷரைக் கொட்டும்போது உண்டாகும் வேதனையைப்போலிரு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லும் அவர்களைக் கொலைசெய்யும்படிக்கு அவைகளுக்கு உத்தரவு கொடுக்கப்படாமல், ஐந்துமாதமளவும் அவர்களை வேதனைப்படுத்தும்படிக்கு உத்தரவு கொடுக்கப்பட்டது; அவைகள் செய்யும்வேதனை தேளானது மனுஷரைக் கொட்டும்போது உண்டாகும் வேதனையைப்போலிரு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மனுஷரில் மூன்றிலொருபங்கைக் கொல்லும்படிக்கு ஒருமணிநேரத்திற்கும், ஒரு நாளுக்கும், ஒரு மாதத்திற்கும், ஒரு வருஷத்திற்கும் ஆயத்தமாக்கப்பட்டிருந்த அந்த நான்கு தூதர்களும் அவிழ்த்துவிடப்பட்ட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மனுஷரில் மூன்றிலொருபங்கைக் கொல்லும்படிக்கு ஒருமணிநேரத்திற்கும், ஒரு நாளுக்கும், ஒரு மாதத்திற்கும், ஒரு வருஷத்திற்கும் ஆயத்தமாக்கப்பட்டிருந்த அந்த நான்கு தூதர்களும் அவிழ்த்துவிடப்பட்ட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நாட்களில் மனுஷர்கள் சாவைத்தேடியும் அதைக் காணாதிருப்பார்கள், சாகவேண்டுமென்று ஆசைப்படுவார்கள், சாவோ அவர்களுக்கு விலகி ஓடிப்ப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நாட்களில் மனுஷர்கள் சாவைத்தேடியும் அதைக் காணாதிருப்பார்கள், சாகவேண்டுமென்று ஆசைப்படுவார்கள், சாவோ அவர்களுக்கு விலகி ஓடிப்ப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ுதிரைச்சேனைகளாகிய இராணுவங்களின் தொகை இருபது கோடியாயிருந்தது; அவைகளின் தொகையைச் சொல்லக்கேட்ட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வெட்டுக்கிளிகளின் உருவம் யுத்தத்திற்கு ஆயத்தம்பண்ணப்பட்ட குதிரைகளுக்கு ஒப்பாயிருந்தது; அவைகளுடைய தலைகளின்மேல் பொன்மயமான கிரீடம் போன்றவைகளிருந்தன; அவைகளின் முகங்கள் மனுஷருடைய முகங்கள்போலிருந்தன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வெட்டுக்கிளிகளின் உருவம் யுத்தத்திற்கு ஆயத்தம்பண்ணப்பட்ட குதிரைகளுக்கு ஒப்பாயிருந்தது; அவைகளுடைய தலைகளின்மேல் பொன்மயமான கிரீடம் போன்றவைகளிருந்தன; அவைகளின் முகங்கள் மனுஷருடைய முகங்கள்போலிருந்தன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ுதிரைகளையும் அவைகளினால் ஏறியிருந்தவர்களையும் நான் தரிசனத்தில் கண்டவிதமாவது; அவர்கள் அக்கினிநிறமும் நீலநிறமும் கந்தகநிறமுமான மார்க்கவசங்களையுடையவர்களாயிருந்தார்கள்; குதிரைகளுடைய தலைகள் சிங்கங்களின் தலைகளைப்போலிருந்தன; அவைகளுடைய வாய்களிலிருந்து அக்கினியும் புகையும் கந்தகமும் புறப்பட்டன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ுதிரைகளையும் அவைகளினால் ஏறியிருந்தவர்களையும் நான் தரிசனத்தில் கண்டவிதமாவது; அவர்கள் அக்கினிநிறமும் நீலநிறமும் கந்தகநிறமுமான மார்க்கவசங்களையுடையவர்களாயிருந்தார்கள்; குதிரைகளுடைய தலைகள் சிங்கங்களின் தலைகளைப்போலிருந்தன; அவைகளுடைய வாய்களிலிருந்து அக்கினியும் புகையும் கந்தகமும் புறப்பட்டன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ுதிரைகளையும் அவைகளினால் ஏறியிருந்தவர்களையும் நான் தரிசனத்தில் கண்டவிதமாவது; அவர்கள் அக்கினிநிறமும் நீலநிறமும் கந்தகநிறமுமான மார்க்கவசங்களையுடையவர்களாயிருந்தார்கள்; குதிரைகளுடைய தலைகள் சிங்கங்களின் தலைகளைப்போலிருந்தன; அவைகளுடைய வாய்களிலிருந்து அக்கினியும் புகையும் கந்தகமும் புறப்பட்டன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ைகளுடைய கூந்தல் ஸ்திரீகளுடைய கூந்தல்போலிருந்தது; அவைகளின் பற்கள் சிங்கங்களின் பற்கள்போலிருந்தன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ைகளுடைய வாய்களிலிருந்து புறப்பட்ட அக்கினி புகை கந்தகம் என்னும் இம்மூன்றினாலும் மனுஷரில் மூன்றிலொருபங்கு கொல்லப்பட்ட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ருப்புக் கவசங்களைப்போல மார்க்கவசங்கள் அவைகளுக்கு இருந்தன; அவைகளுடைய சிறகுகளின் இரைச்சல் யுத்தத்திற்கு ஓடுகிற அநேகங் குதிரைகள் பூண்ட இரதங்களின் இரைச்சலுக்கு ஒப்பாயிருந்தன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ருப்புக் கவசங்களைப்போல மார்க்கவசங்கள் அவைகளுக்கு இருந்தன; அவைகளுடைய சிறகுகளின் இரைச்சல் யுத்தத்திற்கு ஓடுகிற அநேகங் குதிரைகள் பூண்ட இரதங்களின் இரைச்சலுக்கு ஒப்பாயிருந்தன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க் குதிரைகளின் வல்லமை அவைகளுடைய வாயிலேயும் வால்களிலேயும் இருக்கிறது; அவைகளுடைய வால்கள் பாம்புகளுக்கு ஒப்பானவைகளாயும், தலைகளுள்ளவைகளாயுமிருக்கிறது, அவைகளாலே சேதப்படுத்து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க் குதிரைகளின் வல்லமை அவைகளுடைய வாயிலேயும் வால்களிலேயும் இருக்கிறது; அவைகளுடைய வால்கள் பாம்புகளுக்கு ஒப்பானவைகளாயும், தலைகளுள்ளவைகளாயுமிருக்கிறது, அவைகளாலே சேதப்படுத்து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் தேள்களின் வால்களுக்கு ஒப்பான வால்களையும், அந்த வால்களில் கொடுக்குகளையும் உடையவைகளாயிருந்தன; அவைகள் ஐந்து மாதமளவும் மனுஷரைச் சேதப்படுத்துவதற்கு அதிகாரமுடையவைகளாயிருந்தன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் தேள்களின் வால்களுக்கு ஒப்பான வால்களையும், அந்த வால்களில் கொடுக்குகளையும் உடையவைகளாயிருந்தன; அவைகள் ஐந்து மாதமளவும் மனுஷரைச் சேதப்படுத்துவதற்கு அதிகாரமுடையவைகளாயிருந்தன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ிருந்தும், அந்த வாதைகளால் கொல்லப்படாத மற்ற மனுஷர்கள் பேய்களையும், பொன் வெள்ளி செம்பு கல்மரம் என்பவைகளால் செய்யப்பட்டவைகளாயும் காணவும் கேட்கவும் நடக்கவுமாட்டாதவைகளாயுமிருக்கிற விக்கிரகங்களையும் வணங்காதபடிக்குத் தங்கள் கைகளின் கிரியைகளை விட்டு மனந்திரும்பவுமில்லை;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ிருந்தும், அந்த வாதைகளால் கொல்லப்படாத மற்ற மனுஷர்கள் பேய்களையும், பொன் வெள்ளி செம்பு கல்மரம் என்பவைகளால் செய்யப்பட்டவைகளாயும் காணவும் கேட்கவும் நடக்கவுமாட்டாதவைகளாயுமிருக்கிற விக்கிரகங்களையும் வணங்காதபடிக்குத் தங்கள் கைகளின் கிரியைகளை விட்டு மனந்திரும்பவுமில்லை;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ிருந்தும், அந்த வாதைகளால் கொல்லப்படாத மற்ற மனுஷர்கள் பேய்களையும், பொன் வெள்ளி செம்பு கல்மரம் என்பவைகளால் செய்யப்பட்டவைகளாயும் காணவும் கேட்கவும் நடக்கவுமாட்டாதவைகளாயுமிருக்கிற விக்கிரகங்களையும் வணங்காதபடிக்குத் தங்கள் கைகளின் கிரியைகளை விட்டு மனந்திரும்பவுமில்லை;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ைகளுக்கு ஒரு ராஜன் உண்டு, அவன் பாதாளத்தின் தூதன்; எபிரெயு பாஷையிலே அபெத்தோன் என்றும், கிரேக்கு பாஷையிலே அப்பொல்லியோன் என்றும் அவனுக்குப் பெய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ைகளுக்கு ஒரு ராஜன் உண்டு, அவன் பாதாளத்தின் தூதன்; எபிரெயு பாஷையிலே அபெத்தோன் என்றும், கிரேக்கு பாஷையிலே அப்பொல்லியோன் என்றும் அவனுக்குப் பெய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ங்கள் கொலைபாதகங்களையும், தங்கள் சூனியங்களையும், தங்கள் வேசித்தனங்களையும், தங்கள் களவுகளையும் விட்டு மனந்திரும்பவும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தலாம் ஆபத்து கடந்துபோயிற்று; இவைகளுக்குப்பின்பு இன்னும் இரண்டு ஆபத்துகள், இதோ, வருகிற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றாம் தூதன் எக்காளம் ஊதினான்; அப்பொழுது அவனுக்கு முன்பாக இருந்த பொற்பீடத்தின் நான்கு கொம்புகளிலுமிருந்து ஒரு சத்தந்தோன்றி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றாம் தூதன் எக்காளம் ஊதினான்; அப்பொழுது அவனுக்கு முன்பாக இருந்த பொற்பீடத்தின் நான்கு கொம்புகளிலுமிருந்து ஒரு சத்தந்தோன்றி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க்காளத்தைப் பிடித்திருந்த ஆறாம் தூதனை நோக்கி: ஐப்பிராத்தென்னும் பெரிய நதியண்டையிலே கட்டப்பட்டிருக்கிற நான்கு தூதர்களையும் அவிழ்த்துவிடு என்று சொல்லக்கேட்ட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க்காளத்தைப் பிடித்திருந்த ஆறாம் தூதனை நோக்கி: ஐப்பிராத்தென்னும் பெரிய நதியண்டையிலே கட்டப்பட்டிருக்கிற நான்கு தூதர்களையும் அவிழ்த்துவிடு என்று சொல்லக்கேட்ட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ಐದನೆಯ ದೂತನು ಊದಿದಾಗ ಆಕಾಶದಿಂದ ಭೂಮಿಗೆ ಬಿದ್ದ ಒಂದು ನಕ್ಷತ್ರವನ್ನು ಕಂಡೆನು. ಅವನಿಗೆ ತಳವಿಲ್ಲದ ತಗ್ಗಿನ ಬೀಗದ ಕ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ನು ಆ ತಳವಿಲ್ಲದ ತಗ್ಗನ್ನು ತೆರೆದಾಗ ಅಲ್ಲಿಂದ ದೊಡ್ಡ ಕುಲುಮೆಯ ಹೊಗೆಯಂತೆ ಆ ತಗ್ಗಿನೊಳಗಿಂದ ಹೊಗೆಯು ಏರಿತು;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ಗ್ಗಿನ ಹೊಗೆಯ ದೆಸೆಯಿಂದ ಸೂರ್ಯನು ವಾಯು ಮಂಡಲವು ಕತ್ತಲಾ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ಹೊಗೆಯೊಳಗಿಂದ ಮಿಡಿತೆಗಳು ಭೂಮಿಯ ಮೇಲೆ ಹೊರಟು ಬಂದವು. ಭೂಮಿಯಲ್ಲಿರುವ ಚೇಳುಗಳಿಗೆ ಬಲವಿರುವ ಪ್ರಕಾರ ಅವುಗಳಿಗೆ ಬಲ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ಭೂಮಿಯ ಮೇಲಿರುವ ಹುಲ್ಲನ್ನಾಗಲೀ ಯಾವ ಹಸುರಾದ ದ್ದನ್ನಾಗಲೀ ಯಾವ ಮರವನ್ನಾಗಲೀ ಕೆಡಿಸದೆ ಹಣೆಯಮೇಲೆ ದೇ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ದ್ರೆಯಿಲ್ಲದ ಮನುಷ್ಯರನ್ನು ಮಾತ್ರ ಬಾಧಿಸಬೇಕೆಂದು ಅವುಗಳಿಗೆ ಅಪ್ಪಣೆಯ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ರನ್ನು (ಮುದ್ರೆಯಿಲ್ಲದವರನ್ನು) ಕೊಲ್ಲದೆ ಐದು ತಿಂಗಳುಗಳವರೆಗೂ ಯಾತನೆಪಡಿಸಬೇಕೆಂದಾ ಯಿತು. ಅವರಿಗುಂಟಾದ ಯಾತನೆ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ುಷ್ಯನನ್ನು ಹೊಡೆಯುವ ಚೇಳಿನ ಯಾತನೆಯ ಹಾಗೆ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ಗ ಮೂರರಲ್ಲಿ ಒಂದು ಭಾಗದ ಜನರನ್ನು ಸಂಹಾರ ಮಾಡುವ ತಾಸು, ದಿನ, ತಿಂಗಳು ಮತ್ತು ವರುಷಕ್ಕೆ ಸಿದ್ಧವಾಗಿದ್ದ ಆ ನಾಲ್ಕ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ೂತರನ್ನು ಬಿಚ್ಚ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 ದಿನಗಳಲ್ಲಿ ಮನುಷ್ಯರು ಮರಣವನ್ನು ಹುಡುಕಿ ಅದನ್ನು ಕಾಣದೆ ಇರುವರು; ಸಾಯಬೇಕೆಂದು ಕೋರು ವರು, ಆದರೆ ಮೃತ್ಯುವು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ಿಯಿಂದ ಓಡಿ ಹೋಗುವ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ಕುದುರೇ ದಂಡಿನವರ ಸಂಖ್ಯೆಯು ಇಪ್ಪತ್ತು ಕೋಟಿ ಎಂದು ನಾನು ಕೇಳ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 ಮಿಡಿತೆಗಳ ಆಕಾರಗಳು ಯುದ್ಧಕ್ಕೆ ಸನ್ನದ್ಧವಾಗಿರುವ ಕುದುರೆಗಳ ಆಕಾರದಂತೆ ಇದ್ದವು ಅವುಗಳ ತಲೆಯ ಮೇಲೆ ಚಿನ್ನ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ಿರೀಟಗಳೋ ಎಂಬಂತೆ ಇದ್ದವು; ಅವುಗಳ ಮುಖಗಳು ಮನುಷ್ಯರ ಮುಖಗಳ ಹಾಗೆ ಇ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ಾನು ದರ್ಶನದಲ್ಲಿ ಕುದುರೆಗಳನ್ನು ಕಂಡೆನು, ಅವುಗಳ ಮೇಲೆ ಕೂತಿದ್ದವರು ಬೆಂಕಿಯ ನೀಲಿಯ ಮತ್ತು ಗಂಧಕದ ಕವಚ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ಿಸಿದ್ದರು; ಆ ಕುದುರೆಗಳ ತಲೆಗಳು ಸಿಂಹಗಳ ತಲೆಗಳಂತಿದ್ದವು; ಅವುಗಳ ಬಾಯೊಳಗಿಂದ ಬೆಂಕಿ ಹೊಗೆ ಗಂಧಕ ಇವು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ರಡುತ್ತ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ಸ್ತ್ರೀಯರ ಕೂದಲಿ ನಂತಿರುವ ಕೂದಲು ಅವುಗಳಿಗೆ ಇತ್ತು; ಅವುಗಳ ಹಲ್ಲುಗಳು ಸಿಂಹದ ಹಲ್ಲುಗಳ ಹಾಗ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ುಗಳ ಬಾಯಿಂದ ಹೊರಟ ಆ ಬೆಂಕಿ ಹೊಗೆ ಗಂಧಕ ಈ ಮೂರರಿಂದ ಮನುಷ್ಯರಲ್ಲಿ ಮೂರನೇ ಭಾಗವು ಹತವ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ವುಗಳಿಗೆ ಕಬ್ಬಿಣದ ಕವಚಗಳಂತಿದ್ದ ಕವಚಗಳು ಇದ್ದವು; ಅವುಗಳ ರೆಕ್ಕೆಗಳ ಶಬ್ದವು ಯುದ್ಧಕ್ಕೆ ಓಡುವ ಅನೇಕ ರಥಾಶ್ವ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ಬ್ದದ ಹಾಗೆ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ವುಗಳ ಬಲವು ಅವುಗಳ ಬಾಯಲ್ಲಿಯೂ ಬಾಲಗಳಲ್ಲಿಯೂ ಇರುತ್ತದೆ. ಅವುಗಳ ಬಾಲಗಳು ತಲೆಗಳುಳ್ಳವುಗಳಾಗಿ ಸರ್ಪಗಳ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ವು. ಅವುಗಳಿಂದ ಅವು ಕೇಡನ್ನುಂಟುಮಾಡು 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ಚೇಳಿಗಿರುವಂತೆ ಅವುಗಳಿಗೆ ಬಾಲಗಳೂ ಆ ಬಾಲಗಳಲ್ಲಿ ಕೊಂಡಿಗಳೂ ಇದ್ದವು; ಮನುಷ್ಯರನ್ನು ಐದು ತಿಂಗಳುಗಳ ವರೆಗೂ ಬಾಧಿಸ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ಲವು ಅವುಗಳಿಗೆ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ಈ ಉಪದ್ರವಗಳಿಂದ ಕೊಲ್ಲಲ್ಪಡದೆ ಉಳಿದ ಮನುಷ್ಯರು ದೆವ್ವಗಳನ್ನೂ ಬಂಗಾರದ ವಿಗ್ರಹಗಳನ್ನೂ ಬೆಳ್ಳಿಯ, ಹಿತ್ತಾಳೆ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ಲ್ಲಿನ ಮತ್ತು ಮರದ ವಿಗ್ರಹ ಗಳನ್ನೂ ಅಂದರೆ ನೋಡಲಾರದ ಕೇಳಲಾರದ ಇಲ್ಲವೆ ನಡೆಯಲಾರದವುಗಳನ್ನು ಆರಾಧಿಸದಂತೆ ಮಾ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ಂತರಪಡದೆ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ತಳವಿಲ್ಲದ ತಗ್ಗಿನ ದೂತನು ಅವುಗಳನ್ನಾಳುವ ಅರಸನು; ಅವನಿಗೆ ಇಬ್ರಿಯ ಭಾಷೆಯಲ್ಲಿ ಅಬದ್ದೋನನೆಂತಲೂ ಗ್ರೀಕ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ಾಷೆಯಲ್ಲಿ ಅಪೊಲ್ಲುವೋನನೆಂತಲೂ ಹೆಸ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ಇದಲ್ಲದೆ ತಾವು ಮಾಡುತ್ತಿದ್ದ ಕೊಲೆ ಮಾಟ ಜಾರತ್ವ ಕಳ್ಳತನ ಇವುಗಳಿ ಗಾಗಿಯೂ ಮಾನಸಾಂತರಪ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ಒಂದು ಆಪತ್ತು ಕಳೆದುಹೋಯಿತು; ಇದಾದ ಮೇಲೆ ಇಗೋ, ಇನ್ನೂ ಎರಡು ಆಪತ್ತುಗಳು ಬರುವದಕ್ಕ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ರನೆಯ ದೂತನು ಊದಿದಾಗ ದೇವರ ಸಮ್ಮುಖದಲ್ಲಿರುವ ಚಿನ್ನದ ವೇದಿಗಿದ್ದ ನಾಲ್ಕು ಕೊಂಬು ಗಳಿಂದ ಬಂದ ಧ್ವನಿಯನ್ನು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ದು ತುತೂರಿಯನ್ನು ಹಿಡಿದಿದ್ದ ಆರನೆಯ ದೂತನಿಗೆ--ಯೂಫ್ರೇಟೀಸ್‌ ಮಹಾ ನದಿಯಲ್ಲಿ ಬಂಧಿಸಲ್ಪಟ್ಟಿರುವ ನಾಲ್ಕು ಮಂದ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ೂತರನ್ನು ಬಿಚ್ಚಿಬಿಡು ಎಂದು ಹೇಳ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2026-10-21T10:25:11Z</dcterms:created>
  <dcterms:modified xsi:type="dcterms:W3CDTF">2026-10-21T10:25:11Z</dcterms:modified>
  <dc:title>ಪ್ರಕಟನೆ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