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Go in unto Pharaoh: for I have hardened his heart, and the heart of his servants, that I might show these my signs before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Go in unto Pharaoh: for I have hardened his heart, and the heart of his servants, that I might show these my signs before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you may tell in the ears of your son, and of your son's son, what things I have wrought in Egypt, and my signs which I have done among them; that all of you may know how that I am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you may tell in the ears of your son, and of your son's son, what things I have wrought in Egypt, and my signs which I have done among them; that all of you may know how that I am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you may tell in the ears of your son, and of your son's son, what things I have wrought in Egypt, and my signs which I have done among them; that all of you may know how that I am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you may tell in the ears of your son, and of your son's son, what things I have wrought in Egypt, and my signs which I have done among them; that all of you may know how that I am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and Aaron came in unto Pharaoh, and said unto him, Thus says the LORD God of the Hebrews, How long will you refuse to humble yourself before me? let my people go, that they may serve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and Aaron came in unto Pharaoh, and said unto him, Thus says the LORD God of the Hebrews, How long will you refuse to humble yourself before me? let my people go, that they may serve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lse, if you refuse to let my people go, behold, tomorrow will I bring the locusts into your coa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lse, if you refuse to let my people go, behold, tomorrow will I bring the locusts into your coa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cover the face of the earth, that one cannot be able to see the earth: and they shall eat the residue of that which is escaped, which remains unto you from the hail, and shall eat every tree which grows for you out of the fie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cover the face of the earth, that one cannot be able to see the earth: and they shall eat the residue of that which is escaped, which remains unto you from the hail, and shall eat every tree which grows for you out of the fiel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fill your houses, and the houses of all your servants, and the houses of all the Egyptians; which neither your fathers, nor your fathers' fathers have seen, since the day that they were upon the earth unto this day. And he turned himself, and went out from Pharao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fill your houses, and the houses of all your servants, and the houses of all the Egyptians; which neither your fathers, nor your fathers' fathers have seen, since the day that they were upon the earth unto this day. And he turned himself, and went out from Pharao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fill your houses, and the houses of all your servants, and the houses of all the Egyptians; which neither your fathers, nor your fathers' fathers have seen, since the day that they were upon the earth unto this day. And he turned himself, and went out from Pharao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fill your houses, and the houses of all your servants, and the houses of all the Egyptians; which neither your fathers, nor your fathers' fathers have seen, since the day that they were upon the earth unto this day. And he turned himself, and went out from Pharao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haraoh's servants said unto him, How long shall this man be a snare unto us? let the men go, that they may serve the LORD their God: know you not yet that Egypt is destroy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haraoh's servants said unto him, How long shall this man be a snare unto us? let the men go, that they may serve the LORD their God: know you not yet that Egypt is destroy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haraoh's servants said unto him, How long shall this man be a snare unto us? let the men go, that they may serve the LORD their God: know you not yet that Egypt is destroy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and Aaron were brought again unto Pharaoh: and he said unto them, Go, serve the LORD your God: but who are they that shall g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and Aaron were brought again unto Pharaoh: and he said unto them, Go, serve the LORD your God: but who are they that shall g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and Aaron were brought again unto Pharaoh: and he said unto them, Go, serve the LORD your God: but who are they that shall 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We will go with our young and with our old, with our sons and with our daughters, with our flocks and with our herds will we go; for we must hold a feast unto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We will go with our young and with our old, with our sons and with our daughters, with our flocks and with our herds will we go; for we must hold a feast unto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We will go with our young and with our old, with our sons and with our daughters, with our flocks and with our herds will we go; for we must hold a feast unto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unto them, Let the LORD be so with you, as I will let you go, and your little ones: look to it; for evil is before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unto them, Let the LORD be so with you, as I will let you go, and your little ones: look to it; for evil is befor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t so: go now all of you that are men, and serve the LORD; for that all of you did desire. And they were driven out from Pharaoh's presen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t so: go now all of you that are men, and serve the LORD; for that all of you did desire. And they were driven out from Pharaoh's presen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Moses, Stretch out yours hand over the land of Egypt for the locusts, that they may come up upon the land of Egypt, and eat every herb of the land, even all that the hail has lef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Moses, Stretch out yours hand over the land of Egypt for the locusts, that they may come up upon the land of Egypt, and eat every herb of the land, even all that the hail has lef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Moses, Stretch out yours hand over the land of Egypt for the locusts, that they may come up upon the land of Egypt, and eat every herb of the land, even all that the hail has lef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tretched forth his rod over the land of Egypt, and the LORD brought an east wind upon the land all that day, and all that night; and when it was morning, the east wind brought the locus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tretched forth his rod over the land of Egypt, and the LORD brought an east wind upon the land all that day, and all that night; and when it was morning, the east wind brought the locus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tretched forth his rod over the land of Egypt, and the LORD brought an east wind upon the land all that day, and all that night; and when it was morning, the east wind brought the locus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cust went up over all the land of Egypt, and rested in all the coasts of Egypt: very grievous were they; before them there were no such locusts as they, neither after them shall be suc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cust went up over all the land of Egypt, and rested in all the coasts of Egypt: very grievous were they; before them there were no such locusts as they, neither after them shall be suc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Pharaoh called for Moses and Aaron in haste; and he said, I have sinned against the LORD your God, and against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Pharaoh called for Moses and Aaron in haste; and he said, I have sinned against the LORD your God, and against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forgive, I pray you, my sin only this once, and implore the LORD your God, that he may take away from me this death onl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forgive, I pray you, my sin only this once, and implore the LORD your God, that he may take away from me this death on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ent out from Pharaoh, and implored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turned a mighty strong west wind, which took away the locusts, and cast them into the Red sea; there remained not one locust in all the coasts of Egyp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turned a mighty strong west wind, which took away the locusts, and cast them into the Red sea; there remained not one locust in all the coasts of Egyp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LORD hardened Pharaoh's heart, so that he would not let the children of Israel g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Stretch out yours hand toward heaven, that there may be darkness over the land of Egypt, even darkness which may be fel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Stretch out yours hand toward heaven, that there may be darkness over the land of Egypt, even darkness which may be fel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stretched forth his hand toward heaven; and there was a thick darkness in all the land of Egypt three day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stretched forth his hand toward heaven; and there was a thick darkness in all the land of Egypt three day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aw not one another, neither rose any from his place for three days: but all the children of Israel had light in their dwelling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aw not one another, neither rose any from his place for three days: but all the children of Israel had light in their dwelling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haraoh called unto Moses, and said, Go all of you, serve the LORD; only let your flocks and your herds be stayed: let your little ones also go with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haraoh called unto Moses, and said, Go all of you, serve the LORD; only let your flocks and your herds be stayed: let your little ones also go with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haraoh called unto Moses, and said, Go all of you, serve the LORD; only let your flocks and your herds be stayed: let your little ones also go with you.]]></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said, You must give us also sacrifices and burnt offerings, that we may sacrifice unto the LORD our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said, You must give us also sacrifices and burnt offerings, that we may sacrifice unto the LORD our Go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ur cattle also shall go with us; there shall not an hoof be left behind; for thereof must we take to serve the LORD our God; and we know not with what we must serve the LORD, until we come thith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ur cattle also shall go with us; there shall not an hoof be left behind; for thereof must we take to serve the LORD our God; and we know not with what we must serve the LORD, until we come thith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ur cattle also shall go with us; there shall not an hoof be left behind; for thereof must we take to serve the LORD our God; and we know not with what we must serve the LORD, until we come thith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LORD hardened Pharaoh's heart, and he would not let them g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araoh said unto him, Get you from me, take heed to yourself, see my face no more; for in that day you see my face you shall di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araoh said unto him, Get you from me, take heed to yourself, see my face no more; for in that day you see my face you shall di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You have spoken well, I will see your face again no 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6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கர்த்தர் மோசேயை நோக்கி: நீ பார்வோனிடத்தில் போ. அவர்கள் நடுவே நான் இந்த என் அடையாள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ள் கேட்கவும், உன் பிள்ளைகளுடைய பிள்ளைகளின் செவிகள் கேட்கவும் விவரித்துச் சொல்லு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ர்த்தர் என்பதை நீங்கள் அறியும்படிக்கும், நான் அவன் இருதயத்தையும் அவன் ஊழியக்கா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யும் கடினப்படுத்தி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மோசேயும் ஆரோனும் பார்வோனிடத்தில் வந்து: உன்னைத் தாழ்த்த நீ எது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ப்பாய்? என் சமுகத்தில் எனக்கு ஆராதனை செய்ய என் ஜனங்களைப் போக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என் ஜனங்களைப் போகவிடமாட்டேன் என்பாயாகில், நான் நாளைக்கு உன் எல்லைகளுக்குள்ளே வெட்டுக்கி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ரை காணாதபடிக்கு அவைகள் பூமியின் முகத்தை மூடி, கல் மழைக்குத்தப்பி மீதியாக வைக்கப்பட்ட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த்து, வெளியிலே துளிர்க்கிற செடிகளை யெல்லாம் தின்று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பிதாக்களும் பிதாக்களின் பிதாக்களும் தாங்கள் பூமியில் தோன்றிய நாள்முதல்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ப்பட்டவைகளைக் கண்டதில்லை என்று எபிரெயரின் தேவனாகிய கர்த்தர் சொல்லு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ண்டு பார்வோனை விட்டு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பார்வோனுடைய ஊழியக்காரர் அவனை நோக்கி எந்தமட்டும் இந்த மனிதன் நமக்குக் கண்ணி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ன்? தங்கள் தேவனாகிய கர்த்தருக்கு ஆராதனை செய்ய அந்த மனிதரைப் போகவிடும்; எகிப்து அழிந்துபோ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இன்னும் அறியவில்லையா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ய் உங்கள் தேவனாகிய கர்த்தருக்கு ஆராதனை செய்யுங்கள் என்று சொல்லி; யாரார் போ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ஆடுகளையும் எங்கள் மாடுகளையும் கூட்டிக்கொண்டு போவோம், நாங்கள் கர்த்தருக்குப் ப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ட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வன்: நான் உங்களையும் உங்கள் குழந்தைகளையும் எப்படி விடுவேனோ, அப்படி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ருப்பாராக; எச்சரிக்கையாயிருங்கள், உங்களுக்குப் பொல்லாப்பு நே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 வேண்டாம்; புருஷராகிய நீங்கள் போய், கர்த்தருக்கு ஆராதனை செய்யுங்கள்; இதுதா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 கேட்டது என்று சொன்னான். அவர்கள் பார்வோன் சமுகத்தினின்று துரத்திவி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ர்த்தர் மோசேயை நோக்கி: வெட்டுக்கிளிகள் எகிப்து தேசத்தின் மேல் வந்து, கல்மழை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யாத பூமியின் பயிர்வகைகளையெல்லாம் பட்சிக்கும்படிக்கு, எகிப்து தேசத்தின்மேல் உன் கையை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 இரா முழுவதும் கீழ்காற்றைத் தேசத்தின்மேல் வீசப் பண்ணினார்; விடியக்காலத்திலே கீழ்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களைக் கொண்டு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ட்டுக்கிளிகள் எகிப்து தேசமெங்கும் பரம்பி, எகிப்தின் எல்லையில் எங்கும் மிகவும் ஏராள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ற்று; அப்படிப்பட்ட வெட்டுக்கிளிகள் அதற்குமுன் இருந்ததுமில்லை, அதற்குப்பின் இரு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கள் பூமியின் முகம் முழுதையும் மூடிற்று; தேசம் அவைகளால் அந்தகா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ழைக்குத்தப்பியிருந்த நிலத்தின் பயிர்வகைகள் யாவையும் மரங்களின் கனிகள் யாவையும் அவைகள் பட்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 எகிப்து தேசம் எங்குமுள்ள மரங்களிலும் வயல்வெளியின் பயிர்வகைகளிலும் ஒரு பச்சி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பார்வோன் மோசேயையும் ஆரோனையும் தீவிரமாய் அழைப்பித்து: உங்கள் தேவனாகிய கர்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விரோதமாகப் பாவ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ம் என்னை விட்டு விலக்க அவரை நோக்கி விண்ணப்பம் பண்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பார்வோனை விட்டுப் புறப்பட்டுப் போய், கர்த்தரை நோக்கி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கர்த்தர் மகா பலத்த மேல்காற்றை வீசும்படி செய்தார்; அது வெட்டுக்கிளிகளை அ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செங்கடலிலே போட்டது; எகிப்தின் எல்லையில் எங்கும் ஒரு வெட்டுக்கிளியாகிலும் மீதியாயி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பார்வோனின் இருதயத்தைக் கடினப்படுத்தினார்; அவன் இஸ்ரவேல் புத்திரரைப் 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 மோசேயை நோக்கி: தடவிக்கொண்டிருக்கத்தக்கதான இருள் எகிப்து தேச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படிக்கு, உன் கையை வானத்திற்கு நேராக நீட்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சே தன் கையை வானத்திற்கு நேராக நீட்டினான்; அப்பொழுது எகிப்து தேசமெங்கும் மூன்றுநாள் 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ருள்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யாவருக்குமோவெனில் அவர்கள் வாசஸ்தலங்களிலே வெளிச்ச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பார்வோன் மோசேயை அழைப்பித்து: நீங்கள் போய்க் கர்த்தருக்கு ஆராதனை செய்யு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ம் உங்கள் மாடுகளும் மாத்திரம் நிறுத்தப்படவேண்டும்; உங்கள் குழந்தைகள் உங்களுடன்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ங்கள் கையிலே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ஆராதனை செய்கிறதற்கு அவைகளிலிருந்து எடுக்கவேண்டும்; இன்னதைக்கொண்டு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வோம் என்பது நாங்கள் அங்கே போய்ச் சேருமளவும் எங்களுக்குத் 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 பார்வோனுடைய இருதயத்தைக் கடினப்படுத்தினார்; அவன் அவர்களைப் போகவிட மனதில்லா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ர்வோன் அவனை நோக்கி: என்னைவிட்டு அப்பாலே போ; நீ இனி என் முகத்தைக் காணாதபடி எச்சரிக்கையாயிரு;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 என் முகத்தைக் காணும் நாளில் சா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மோசே: நீர் சொன்னது சரி; இனி நான் உம்முடைய முகத்தைக் காண்ப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0]]></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2026-11-02T10:13:45Z</dcterms:created>
  <dcterms:modified xsi:type="dcterms:W3CDTF">2026-11-02T10:13:45Z</dcterms:modified>
  <dc:title>யாத்திராகமம்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