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ுளிர்த்து, படர்ந்து, தாழ்ந்த அடிமரமுள்ள திராட்சச்செடியாயிற்று; அதின்கொடிகள் அந்தக் கழுகுக்கு நேராகவும், அதின் வேர்கள் அதின் கீழாகவும் இருந்தன; இவ்விதமாய் அது திராட்சச்செடியாகி, கிளைகளை வீசி, கொப்புகளைவி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ுளிர்த்து, படர்ந்து, தாழ்ந்த அடிமரமுள்ள திராட்சச்செடியாயிற்று; அதின்கொடிகள் அந்தக் கழுகுக்கு நேராகவும், அதின் வேர்கள் அதின் கீழாகவும் இருந்தன; இவ்விதமாய் அது திராட்சச்செடியாகி, கிளைகளை வீசி, கொப்புகளைவி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பெரிய செட்டைகளையும் திரளான இறகுகளையும் உடைய வேறே பெரிய கழுகு இருந்தது; இதோ, அது தன் நடவாகிய பாத்திகளிலிருந்து அதற்குத் தண்ணீர் பாய்ச்சும்படி இந்த திராட்சச்செடி அதற்கு நேராகத் தன் வேர்களை விட்டு, அதற்கு நேராகத் தன் கொடிகளை வீசின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பெரிய செட்டைகளையும் திரளான இறகுகளையும் உடைய வேறே பெரிய கழுகு இருந்தது; இதோ, அது தன் நடவாகிய பாத்திகளிலிருந்து அதற்குத் தண்ணீர் பாய்ச்சும்படி இந்த திராட்சச்செடி அதற்கு நேராகத் தன் வேர்களை விட்டு, அதற்கு நேராகத் தன் கொடிகளை வீசின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பெரிய செட்டைகளையும் திரளான இறகுகளையும் உடைய வேறே பெரிய கழுகு இருந்தது; இதோ, அது தன் நடவாகிய பாத்திகளிலிருந்து அதற்குத் தண்ணீர் பாய்ச்சும்படி இந்த திராட்சச்செடி அதற்கு நேராகத் தன் வேர்களை விட்டு, அதற்கு நேராகத் தன் கொடிகளை வீசின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ொப்புகளை விடுகிறதற்கும், கனியைத் தருகிறதற்கும், மகிமையான திராட்சச்செடியாகிறதற்கும், இது மிகுந்த தண்ணீர்களின் ஓரமாகிய நல்ல நிலத்தில் நடப்பட்ட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ொப்புகளை விடுகிறதற்கும், கனியைத் தருகிறதற்கும், மகிமையான திராட்சச்செடியாகிறதற்கும், இது மிகுந்த தண்ணீர்களின் ஓரமாகிய நல்ல நிலத்தில் நடப்பட்ட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செழிக்குமா? இது பட்டுப்போகத்தக்கதாய் ஒருவன் இதின் வேர்களைப் பிடுங்காமலும், இதின் கனியை வெட்டாமலும் இருப்பானோ? துளிர்த்த எல்லா இலைகளோடும் இது பட்டுப்போகும்; இதை வேரோடே பிடுங்கும்படி ஒருவன் பலத்த புயத்தோடும் திரண்ட ஜனத்தோடும் வரத்தேவைய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செழிக்குமா? இது பட்டுப்போகத்தக்கதாய் ஒருவன் இதின் வேர்களைப் பிடுங்காமலும், இதின் கனியை வெட்டாமலும் இருப்பானோ? துளிர்த்த எல்லா இலைகளோடும் இது பட்டுப்போகும்; இதை வேரோடே பிடுங்கும்படி ஒருவன் பலத்த புயத்தோடும் திரண்ட ஜனத்தோடும் வரத்தேவைய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செழிக்குமா? இது பட்டுப்போகத்தக்கதாய் ஒருவன் இதின் வேர்களைப் பிடுங்காமலும், இதின் கனியை வெட்டாமலும் இருப்பானோ? துளிர்த்த எல்லா இலைகளோடும் இது பட்டுப்போகும்; இதை வேரோடே பிடுங்கும்படி ஒருவன் பலத்த புயத்தோடும் திரண்ட ஜனத்தோடும் வரத்தேவைய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நடப்பட்ட இது செழிப்பாயிருக்குமோ? கொண்டல்காற்று இதின்பேரில் படும்போது இது வாடி உலர்ந்துபோகாதோ? இது நடப்பட்ட பாத்திகளிலே வாடிப்போமெ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நடப்பட்ட இது செழிப்பாயிருக்குமோ? கொண்டல்காற்று இதின்பேரில் படும்போது இது வாடி உலர்ந்துபோகாதோ? இது நடப்பட்ட பாத்திகளிலே வாடிப்போமெ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இவைகளின் தாற்பரியம் தெரியுமா என்று நீ கலகவீட்டாரைக்கேட்டுச் சொல்லவேண்டியது என்னவென்றால், இதோ, பாபிலோன் ராஜா எருசலேமுக்கு வந்து, அதின் ராஜாவையும் அதின் பிரபுக்களையும் பிடித்து, அவர்களைத் தன்னிடமாகப் பாபிலோனுக்குக் கொண்டுபோகும்போ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இவைகளின் தாற்பரியம் தெரியுமா என்று நீ கலகவீட்டாரைக்கேட்டுச் சொல்லவேண்டியது என்னவென்றால், இதோ, பாபிலோன் ராஜா எருசலேமுக்கு வந்து, அதின் ராஜாவையும் அதின் பிரபுக்களையும் பிடித்து, அவர்களைத் தன்னிடமாகப் பாபிலோனுக்குக் கொண்டுபோகும்போ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ராஜவம்சத்திலே ஒருவனைத் தத்தெடுத்து, அவனோடே உடன்படிக்கைபண்ண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ராஜ்யம் தன்னை உயர்த்தாமல் தாழ்ந்திருக்கும்படிக்கும், தன் உடன்படிக்கையை அவன் கைக்கொள்ளுகிறதினால் அது நிலைநிற்கும்படிக்கும், அவனைப் ஆணைப்பிரமாணத்துக்கு உட்படுத்தி, தேசத்தில் பலசாலிகளைப் பிடித்ததுக்கொண்டுபோனான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ராஜ்யம் தன்னை உயர்த்தாமல் தாழ்ந்திருக்கும்படிக்கும், தன் உடன்படிக்கையை அவன் கைக்கொள்ளுகிறதினால் அது நிலைநிற்கும்படிக்கும், அவனைப் ஆணைப்பிரமாணத்துக்கு உட்படுத்தி, தேசத்தில் பலசாலிகளைப் பிடித்ததுக்கொண்டுபோனான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அவனுக்கு விரோதமாய்க் விரோதமாய் கலகஞ்செய்து, தனக்குக் குதிரைகளையும் அநேகம் ஆட்களையும் அனுப்பவேண்டுமென்று தன் ஸ்தானாபதிகளை எகிப்துக்கு அனுப்பினான்; இப்படிப்பட்டவனுக்கு வாய்க்குமோ? இப்படிச் செய்கிறவன் தப்பித்துக்கொள்வானோ? உடன்படிக்கையை முறித்தவன் தப்பித்துக்கொள்வான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அவனுக்கு விரோதமாய்க் விரோதமாய் கலகஞ்செய்து, தனக்குக் குதிரைகளையும் அநேகம் ஆட்களையும் அனுப்பவேண்டுமென்று தன் ஸ்தானாபதிகளை எகிப்துக்கு அனுப்பினான்; இப்படிப்பட்டவனுக்கு வாய்க்குமோ? இப்படிச் செய்கிறவன் தப்பித்துக்கொள்வானோ? உடன்படிக்கையை முறித்தவன் தப்பித்துக்கொள்வான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ை ராஜாவாக ஏற்படுத்திய ராஜாவினுடைய ஆணையை அசட்டைபண்ணி, அவனுடைய உடன்படிக்கையை முறித்துப்போட்டவன், அந்த ராஜாவினுடைய ஸ்தானமாகிய பாபிலோன் நடுவிலே அவன் அண்டையில் இருந்து மரணமடைவானென்று என் ஜீவனைக்கொண்டு சொல்லுகிற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ை ராஜாவாக ஏற்படுத்திய ராஜாவினுடைய ஆணையை அசட்டைபண்ணி, அவனுடைய உடன்படிக்கையை முறித்துப்போட்டவன், அந்த ராஜாவினுடைய ஸ்தானமாகிய பாபிலோன் நடுவிலே அவன் அண்டையில் இருந்து மரணமடைவானென்று என் ஜீவனைக்கொண்டு சொல்லுகிற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நேகம் ஜனங்களை நாசம்பண்ணும்படி அணைபோட்டு, கொத்தளங்களைக் கட்டும்போது, பார்வோன் பெரியசேனையோடும், திரளான கூட்டத்தோடும் வந்து இவனுக்காக யுத்தத்தில் உதவமா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நேகம் ஜனங்களை நாசம்பண்ணும்படி அணைபோட்டு, கொத்தளங்களைக் கட்டும்போது, பார்வோன் பெரியசேனையோடும், திரளான கூட்டத்தோடும் வந்து இவனுக்காக யுத்தத்தில் உதவமா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இவன் கையடித்துக் கொடுத்திருந்தும் உடன்படிக்கை முறித்துப்போட்டு, ஆணையை அசட்டைபண்ணினான்; இப்படியெல்லாம் செய்தவன் தப்புவ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இவன் கையடித்துக் கொடுத்திருந்தும் உடன்படிக்கை முறித்துப்போட்டு, ஆணையை அசட்டைபண்ணினான்; இப்படியெல்லாம் செய்தவன் தப்புவ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னிமித்தம் கர்த்தராகிய ஆண்டவர் சொல்லுகிறது என்னவென்றால்: அவன் என் ஆசையை அசட்டைபண்ணினதையும், என் உடன்படிக்கையை முறித்துப்போட்டதையும், நான் அவனுடைய தலையின்மேல் வர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னிமித்தம் கர்த்தராகிய ஆண்டவர் சொல்லுகிறது என்னவென்றால்: அவன் என் ஆசையை அசட்டைபண்ணினதையும், என் உடன்படிக்கையை முறித்துப்போட்டதையும், நான் அவனுடைய தலையின்மேல் வர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என்னுடைய கண்ணியில் அகப்படும்படிக்கு நான் என் வலையை அவன்மேல் வீசி, அவனைப் பாபிலோனுக்குக் கொண்டுபோய், அவன் எனக்கு விரோதமாய்ப் பண்ணின துரோகத்தினிமித்தம் அங்கே அவனை நியாயம் விசாரி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என்னுடைய கண்ணியில் அகப்படும்படிக்கு நான் என் வலையை அவன்மேல் வீசி, அவனைப் பாபிலோனுக்குக் கொண்டுபோய், அவன் எனக்கு விரோதமாய்ப் பண்ணின துரோகத்தினிமித்தம் அங்கே அவனை நியாயம் விசாரி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ோடேகூட ஓடிப்போகிற யாவரும் அவனுடைய எல்லா இராணுவங்களும் பட்டயத்தால் விழுவார்கள்; மீதியானவர்களோ சகல திசைகளிலும் சிதறடிக்கப்படுவார்கள்; அப்பொழுது கர்த்தராகிய நான் இதைச் சொன்னேன் என்று அறிந்துகொள்வ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ோடேகூட ஓடிப்போகிற யாவரும் அவனுடைய எல்லா இராணுவங்களும் பட்டயத்தால் விழுவார்கள்; மீதியானவர்களோ சகல திசைகளிலும் சிதறடிக்கப்படுவார்கள்; அப்பொழுது கர்த்தராகிய நான் இதைச் சொன்னேன் என்று அறிந்துகொள்வ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ஆண்டவர் சொல்லுகிறது என்னவென்றால் நான் உயர்ந்த கேதுருவின் நுனிக்கிளைகளில் ஒன்றை எடுத்து நடுவேன்; அதின் இளங்கிளையிலுள்ள கொழுந்துகளில் இளசாயிருக்கிற ஒன்றைக் கொய்து, அதை உயரமும் உன்னதமுமான ஒரு பர்வதத்தின்மேல் நாட்ட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ஆண்டவர் சொல்லுகிறது என்னவென்றால் நான் உயர்ந்த கேதுருவின் நுனிக்கிளைகளில் ஒன்றை எடுத்து நடுவேன்; அதின் இளங்கிளையிலுள்ள கொழுந்துகளில் இளசாயிருக்கிற ஒன்றைக் கொய்து, அதை உயரமும் உன்னதமுமான ஒரு பர்வதத்தின்மேல் நாட்ட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உயரமான பர்வதத்திலே அதை நாட்டுவேன்; அது கொப்புகளை விட்டு, கனிதந்து, மகிமையான கேதுருவாகும்; அதின் கீழே சகலவித பட்சிஜாதிகளும் தங்கி, அதின் கிளைகளின் நிழலிலே தாபரி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உயரமான பர்வதத்திலே அதை நாட்டுவேன்; அது கொப்புகளை விட்டு, கனிதந்து, மகிமையான கேதுருவாகும்; அதின் கீழே சகலவித பட்சிஜாதிகளும் தங்கி, அதின் கிளைகளின் நிழலிலே தாபரி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ாகிய நான் உயர்ந்த விருட்சத்தைத் தாழ்த்தி, தாழ்ந்தவிருட்சத்தை உயர்த்தினேன் என்றும், நான் பச்சையான விருட்சத்தைப் பட்டுப்போகப்பண்ணி, பட்டுப்போன விருட்சத்தைத் தழைக்கப்பண்ணினேன் என்றும் வெளியின் விருட்சங்களுக்கு எல்லாம் தெரியவரும்; கர்த்தராகிய நான் இதைச் சொன்னேன்; இதை நிறைவேற்றினேன் என்று உரைத்தாரென்று சொல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ாகிய நான் உயர்ந்த விருட்சத்தைத் தாழ்த்தி, தாழ்ந்தவிருட்சத்தை உயர்த்தினேன் என்றும், நான் பச்சையான விருட்சத்தைப் பட்டுப்போகப்பண்ணி, பட்டுப்போன விருட்சத்தைத் தழைக்கப்பண்ணினேன் என்றும் வெளியின் விருட்சங்களுக்கு எல்லாம் தெரியவரும்; கர்த்தராகிய நான் இதைச் சொன்னேன்; இதை நிறைவேற்றினேன் என்று உரைத்தாரென்று சொல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ாகிய நான் உயர்ந்த விருட்சத்தைத் தாழ்த்தி, தாழ்ந்தவிருட்சத்தை உயர்த்தினேன் என்றும், நான் பச்சையான விருட்சத்தைப் பட்டுப்போகப்பண்ணி, பட்டுப்போன விருட்சத்தைத் தழைக்கப்பண்ணினேன் என்றும் வெளியின் விருட்சங்களுக்கு எல்லாம் தெரியவரும்; கர்த்தராகிய நான் இதைச் சொன்னேன்; இதை நிறைவேற்றினேன் என்று உரைத்தாரென்று சொல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இஸ்ரவேல் வம்சத்தாருக்கு ஒரு விடுகதையையும் உவமையையும் கூறி, சொல்லவேண்டியது என்னவென்றால்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, பெரிய செட்டைகளையும் நீளமான இறகுகளையும் உடையதும், பலவருணமான இறகுகளால் நிறைந்ததுமாகிய ஒரு பெரிய கழுகு லீபனோனில் வந்து, ஒரு கேதுருவின் நுனிக்கிளையைப் பிடி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, பெரிய செட்டைகளையும் நீளமான இறகுகளையும் உடையதும், பலவருணமான இறகுகளால் நிறைந்ததுமாகிய ஒரு பெரிய கழுகு லீபனோனில் வந்து, ஒரு கேதுருவின் நுனிக்கிளையைப் பிடி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, பெரிய செட்டைகளையும் நீளமான இறகுகளையும் உடையதும், பலவருணமான இறகுகளால் நிறைந்ததுமாகிய ஒரு பெரிய கழுகு லீபனோனில் வந்து, ஒரு கேதுருவின் நுனிக்கிளையைப் பிடித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இளங்கிளையிலுள்ள கொழுந்துகளைக்கொய்து, அதை வர்த்தக தேசத்துக்குக் கொண்டுபோய், அதை வர்த்தகருடைய நகரத்தில் வைத்தது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ன் விதையில் ஒன்றை எடுத்து, அதைப் பயிர்நிலத்திலே போட்டு, அதை எடுத்து, மிகுந்த தண்ணீர் ஓரத்திலே பத்திரமாய் நட்ட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ன் விதையில் ஒன்றை எடுத்து, அதைப் பயிர்நிலத்திலே போட்டு, அதை எடுத்து, மிகுந்த தண்ணீர் ஓரத்திலே பத்திரமாய் ந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વેલો વધવા લાગ્યો અને તે વધીને ઊંચો ન થયો પણ બધી દિશામાં ફેલાઇ ગયો. તેની શાખાઓ ઉગી ત્યાં નવા ફણગ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ૂટયાં અને તેનાં મૂળ ઊંડા ગયાં. આખો વેલો ડાળીઓ અને કૂંપળોમાં ફેલા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વામાં બીજો એક મોટો ગરૂડ આવ્યો. તેની પાંખો વિશાળ હતી. તેને પુષ્કળ પીછાં હતાં. પેલા દ્રાક્ષ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લાએ પોતાનાં મૂળીયાં તેના તરફ વાળ્યાં, ડાળીઓ તેના તરફ ફેલાવી, એવી આશાએ કે તે એને જ્યાં ઊગેલો હ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ગીચા કરતા વધારે પાણી પ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ો કે આ દ્રાક્ષાવેલો પુષ્કળ પાણીવાળો અને ફળદ્રુપ જમીનમાં રોપેલો હતો. તેથી પુષ્કળ પાંદડાં અને ફળ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લાગે તેમ હતું. અને તે ઊંચી પ્રકારનો દ્રાક્ષાવેલો બની શકે તેમ હત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તું એમને કહે કે, આ યહોવા મારા માલિકના વચન છે: આ વેલો ફૂલશેફાલશે ખરો? પેલો ગરૂડ એને મૂળ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ખેડી નાખી દ્રાક્ષો ઝૂડી નહિ લે? એ સુકાઇ નહિ જાય? એના બધાં લીલાં ડાળપાંદડાં ચીમળાઇ નહિ જાય? એ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ળમાંથી ઉખેડી નાખવા માટે વધુ જોરની કે બળવાન પ્રજાની જરૂર નહિ પડ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ને રોપ્યો છે એ ખરું, પણ એ ફૂલશેફાલશે ખરો? જ્યારે પૂર્વના પવનો વાશે ત્યારે એ સુકાઇ નહિ જાય?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ગીચામાં એ ઊગ્યો છે ત્યાં ને ત્યાં એ ચીમળાઇ નહિ જાય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ર બાદ યહોવાની વાણી મન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તું તે બંડખોરોની જમાતને પૂછ; તમને આનો અર્થ સમજાય છે? તું એમને સમજાવ કે બાબિલનો રાજા યરૂશાલ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ને રાજાને અને આગેવાનોને પોતાના નગર બાબિલમાં ઉપાડ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ણે રાજાના કુટુંબના એક માણસ સાથે કરાર કર્યો અને તે પાળવાનું તેની પાસે વચન લ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 દેશ પોતાનો તાબેદાર થઇને રહે, બળવો ન કરે, અને સંધિનું પાલન કરે એ માટે એ દેશના મુખ્ય માણસોને બ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ીકે પકડ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ણ યહૂદાના રાજાએ તેની સામે બળવો કર્યો અને ઘોડાઓ અને મોટી સેના મેળવવા માટે દૂતોને મિસર મોકલ્યા,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ાવશે ખરા? સંધિનો ભંગ કરીને તે સજા વગર છટકી શકશ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ના! યહોવા કહે છે કે, “હું ખાતરી પૂર્વક કહું છું કે ઇસ્રાએલનો રાજા મૃત્યુ પામશે. જે રાજાએ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ધિકાર આપ્યો અને જેના કરારનો ભંગ કર્યો તે રાજાના દેશમાં એટલે બાબિલમાં સિદકિયા મૃત્યુ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્યારે બાબિલનો રાજા યરૂશાલેમની આસપાસ ઘેરો નાખશે અને ઘણાં લોકોની હત્યા કરવા માટે લશ્કરને ઊભ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 ત્યારે મિસરનો રાજા ફારુન અને તેનું વિશાળ સૈન્ય ઇસ્રાએલને સહાયરૂપ બન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ણે પોતાની પ્રતિજ્ઞાનો અને કરારનો ભંગ કર્યો છે, જો કે તેણે આ બધું કર્યું છે એટલે તે છટકી શક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થી યહોવા મારા માલિક કહે છે: “હું મારા જીવનના સમ ખાઇને કહું છું કે, એણે મારે નામે લીધ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િજ્ઞાનો અને સંધિનો ભંગ કર્યો છે, તેનો બદલો લીધાં વગર હું નહિ છોડ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ું તેના પર મારી જાળ નાખીને તેને પકડી લઇશ અને હું તેને બાબિલમાં લઇ જઇશ અને મારી સાથે વિશ્વાસઘ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બદલ, હું તેને ન્યાયાલયમાં ઢસડી જ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નાં ચુનંદા યોદ્ધાઓ યુદ્ધમાં મરી જશે અને બાકી રહેલાઓ ચારે દિશામાં વેરવિખેર થઇ જશે. ત્યાર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બર પડશે કે આ હું યહોવા બોલ્ય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હોવા મારા માલિક આ પ્રમાણે કહે છે:“હવે હું પણ એરેજ વૃક્ષની ટોચ પરની કુમળી ડાળી લઇ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માં ઊંચામાં ઊંચા પર્વતના શિખર પર રો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ઇસ્રાએલના ઊંચામાં ઊંચા પર્વતની ટોચે રોપીશ. એને ડાળીઓ ફૂટશે, ફળ બેસશે, અને એ ભવ્ય એરેજવૃક્ષ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મ પ્રકારના પંખીઓ એની વિશાળ શાખાઓની છાયામાં વાસો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વનનાં બધા વૃક્ષોને ખબર પડશે કે હું, યહોવા, ઊંચા વૃક્ષોને નીચાં કરું છું અને નીચા વૃક્ષોને ઊંચ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ું છું; લીલાં વૃક્ષને હું સૂકવી નાખું છું અને સૂકા વૃક્ષને હું ફરી લીલા બનાવું છું, આ મેં 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 છે અને હું તેમ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તરફથી વાણી મને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તું ઇસ્રાએલી લોકો આગળ એક ઉખાણું રજૂ કર અને તેમને આ બોધકથા કહ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ને જણાવ કે હું યહોવા, તેઓને આ કહું છું;રંગબેરંગી પીંછાથી ઢંકાયેલું વિશાળ કદની પાંખોવાળ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ંબા નહોરોવાળું એક મોટું ગરૂડ ઊડતું ઊડતું લબાનોનના પર્વત પર આવ્યું અને તેની ઉપરથી એરેજવૃક્ષની ટોચ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ડાળી લઇ ગ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વૃક્ષની તે ડાળીને ટોચે રહેલી નવી ડાળો તેણે તોડી નાખી કનાન દેશ લઇ જઇ વેપારીઓના નગરમાં રો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્યાર પછી તેણે એક બીજ તે જમીન પરથી લીધું અને નદીકાંઠાની ફળદ્રુપ ભૂમિમાં વાવ્યું, જ્યાં પાણી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ટો નહોતો. અને તેણે તે બીજને પાણી પા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2026-10-21T08:50:40Z</dcterms:created>
  <dcterms:modified xsi:type="dcterms:W3CDTF">2026-10-21T08:50:40Z</dcterms:modified>
  <dc:title>એઝેકિયેલ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