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ஸ்திபாரம் பரிசுத்த பர்வதங்களில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யாக்கோபின் வாசஸ்தலங்களெல்லாவற்றைப்பார்க்கிலும் சீயோனின் வாசல்களில் பிரிய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நகரமே! உன்னைக் குறித்து மகிமையான விசேஷங்கள் வசனிக்கப்படும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 தீரியரிலும், எத்தியோப்பியரிலுங் கூட, இன்னான் அங்கே பிறந்தானென்ற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அறிந்தவர்களுக்குள்ளே ராகாபையும் பாபிலோனையும் குறித்துப் பேசுவேன்; இதோ பெலிஸ்தியரிலும் தீரியரிலும், எத்தியோப்பியரிலுங் கூட, இன்னான் அங்கே பிறந்தானென்று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க்குறித்து இன்னான் இன்னான் அதிலே பிறந்தானென்றும் சொல்லப்படும்; உன்னதமானவர்தாமே அதை ஸ்திரப்பட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ஜனங்களைப் பேரெழுதும்போது, இன்னான் அதிலே பிறந்தான் என்று அவர்களைத் தொகையிடுவார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ஊற்றுகளெல்லாம் உன்னில் இருக்கிறது என்று பாடுவாரும் ஆடுவாரும் ஏகமாய்ச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ತನ ಅಸ್ತಿವಾರವು ಪರಿಶುದ್ಧ ಪರ್ವತಗಳಲ್ಲಿ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ಚಿಯೋನಿನ ಬಾಗಲುಗಳನ್ನು ಯಾಕೋಬನ ಎಲ್ಲಾ ನಿವಾಸಗಳಿ ಗಿಂತ ಪ್ರೀತಿ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 ಪಟ್ಟಣವೇ, ನಿನ್ನ ವಿಷಯವಾಗಿ ಘನವುಳ್ಳವುಗಳು ಹೇಳಲ್ಪ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ರಾಹಬನ್ನೂ ಬಾಬೆಲನ್ನೂ ನನ್ನನ್ನು ತಿಳಿದವರಿಗೆ ಜ್ಞಾಪಕಮಾಡುವೆನು; ಫಿಲಿಷ್ಟಿಯವೂ ತೂರಿನ ಸಂಗಡ ಕೂಷನ್ನೂ ನೋಡು: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ನು ಅಲ್ಲಿ ಹುಟ್ಟ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ಚೀಯೋನಿನ ವಿಷಯ ಹೇಳುವದೇನಂದರೆ --ಇಂಥಿಂಥವರು ಅದರಲ್ಲಿ ಹುಟ್ಟಿದರೆಂದೂ ಮಹೋ ನ್ನತನು ತಾನೇ ಅದನ್ನು ಸ್ಥಾ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ಜನಸಂಖ್ಯೆ ಬರೆಯುವಾಗ ಇವನು ಅಲ್ಲಿ ಹುಟ್ಟಿದ ನೆಂದು ಎಣಿಸುವನ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ಡುವವರೂ ವಾದ್ಯ ಗಳನ್ನು ಬಾರಿಸುವವರೂ ಇದ್ದಾರೆ; ನನ್ನ ಬುಗ್ಗೆಗಳೆಲ್ಲಾ ನಿನ್ನಲ್ಲ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2026-10-20T09:17:09Z</dcterms:created>
  <dcterms:modified xsi:type="dcterms:W3CDTF">2026-10-20T09:17:09Z</dcterms:modified>
  <dc:title>ಕೀರ್ತನೆಗಳು : 87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