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ல் தேவன் அறியப்பட்டவர்; இஸ்ரவேலில் அவருடைய நாமம் பெரி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ேமில் அவருடைய கூடாரமும், சீயோனில் அவருடைய வாசஸ்தலமும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யிருந்து வில்லின் அம்புகளையும், கேடகத்தையும், பட்டயத்தையும், யுத்தத்தையும் முறித்தார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த்துவமுள்ளவரே, கொள்ளையுள்ள பர்வதங்களைப்பார்க்கிலும் நீர் பிரகாசமுள்ள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த்துவமுள்ளவரே, கொள்ளையுள்ள பர்வதங்களைப்பார்க்கிலும் நீர் பிரகாசமுள்ள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ைரிய நெஞ்சுள்ளவர்கள் கொள்ளையிடப்பட்டு, நித்திரையடைந்து அசர்ந்தார்கள்; வல்லமையுள்ள எல்லா மனுஷருடைய கைகளும் அவர்களுக்கு உதவாமற்போ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ைரிய நெஞ்சுள்ளவர்கள் கொள்ளையிடப்பட்டு, நித்திரையடைந்து அசர்ந்தார்கள்; வல்லமையுள்ள எல்லா மனுஷருடைய கைகளும் அவர்களுக்கு உதவாமற்போ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தேவனே, உம்முடைய கண்டிதத்தினால் இரதங்களும் குதிரைகளும் உறங்கி விழ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, நீரே, பயங்கரமானவர்; உமது கோபம் மூளும்போது உமக்கு முன்பாக நிற்பவன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ம் விசாரிக்கவும் பூமியில் சிறுமைப்பட்டவர்கள் யாவரையும் இரட்சிக்கவும் தேவரீர் எழுந்தருளினபோ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ம் விசாரிக்கவும் பூமியில் சிறுமைப்பட்டவர்கள் யாவரையும் இரட்சிக்கவும் தேவரீர் எழுந்தருளினபோ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த்திலிருந்து நியாயத்தீர்ப்புக் கேட்கப்பண்ணினீர்; பூமி பயந்து அமர்ந்தது. (சேலா.)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ுடைய கோபம் உமது மகிமையை விளங்கப்பண்ணும்; மிஞ்சுங்கோபத்தை நீர் அடக்குவ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ுடைய கோபம் உமது மகிமையை விளங்கப்பண்ணும்; மிஞ்சுங்கோபத்தை நீர் அடக்குவ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த்தனைபண்ணி அதை உங்கள் தேவனாகிய கர்த்தருக்கு நிறைவேற்றுங்கள்; அவரைச் சூழ்ந்திருக்கிற அனைவரும் பயங்கரமானவருக்குக் காணிக்கைகளைக் கொண்டுவரக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த்தனைபண்ணி அதை உங்கள் தேவனாகிய கர்த்தருக்கு நிறைவேற்றுங்கள்; அவரைச் சூழ்ந்திருக்கிற அனைவரும் பயங்கரமானவருக்குக் காணிக்கைகளைக் கொண்டுவரக்கட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க்களின் ஆவியை அடக்குவார்; பூமியின் ராஜாக்களுக்கு அவர் பயங்கரமான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ূদার লোকরা ঈশ্বরকে জানে| ইস্রায়েলের লোকরা ঈশ্বরের নামকে সম্মা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শালেমে ঈশ্বরের মন্দির আছে| সিয়োন পর্বতের ওপর ঈশ্বর বাস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খানেই ঈশ্বর, তীর-ধনুক, ঢাল-তলোযার এবং অন্য সব য়ুদ্ধাস্ত্র, চূর্ণবিচূর্ণ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ঈশ্বর, পর্বতসমূহের থেকে ফিরে, যেখানে আপনি আপনার শত্রুদের পরাজিত করেছেন, আপনাকে মহিমান্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সব সৈন্য ভেবেছিলো ওরা শক্তিশালী| কিন্তু এখন তারা য়ুদ্ধক্ষেত্রে মরে পড়ে রয়েছে| ওদের গায়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ছিল সবই খুলে নেওয়া হয়েছিল| ঐ বলশালী সৈনিকরা কেউই নিজেকে রক্ষা করতে পা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াকোবের ঈশ্বর ওই সৈন্যদের উদ্দেশ্যে গর্জন করে উঠলেন| তারা তাদের ঘোড়াগুলো সহ পড়ে ম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, আপনি ভযানক! যখন আপনি ক্রুদ্ধ হন তখন কেউ আপনার বিরুদ্ধে দাঁড়া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িচারক হিসাবে প্রভুই তাঁর সিদ্ধান্ত ঘোষণা করেছেন| এই ভূখণ্ডের নম্র ও ভক্ত লোকদের ঈশ্ব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্বর্গ থেকেই তিনি এই সিদ্ধান্ত পাঠিয়েছেন| সারা পৃথিবী ভয়ে স্তব্ধ হ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, যখন আপনি মন্দ লোকেদের শাস্তি দেন তখন লোকে আপনাকে সম্মান করে| আপনি আপনার ক্রোধ প্রদর্শ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 এবং যারা বেঁচে গিয়েছিলো তারা শক্তিশালী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লোকরা তোমরা ঈশ্বরের কাছে প্রতিশ্রুতি দিয়েছিলে| এখন, যা প্রতিশ্রুতি করেছিলে, তা তাঁক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র প্রত্যেকটি জায়গার মানুষ ঈশ্বরকে ভয় ও শ্রদ্ধা করে| তারা তাঁর কাছে উপহার ন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 বড় বড় নেতাদের পরাজিত করেন| পৃথিবীর প্রত্যেকটি রাজা তাঁকে ভয়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2026-10-21T06:37:51Z</dcterms:created>
  <dcterms:modified xsi:type="dcterms:W3CDTF">2026-10-21T06:37:51Z</dcterms:modified>
  <dc:title>গীতসংহিতা : 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