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ாமம் என் புகல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ோடு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யீரே எல்லாமே பார்த்துக் கொள்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லப்பா நாங்க கலங்கலப்ப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நிசியே எந்நாளும் வெற்றி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ே அப்பா ஸ்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ரஃப்பா சுகம் தர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லப்பா நாங்க கலங்க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ரூவா எங்கள் நல்ல மேய்ப்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ே அப்பா ஸ்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ஷம்மா கூடவே இருக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லப்பா நாங்க கலங்கல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ஷாலோம் சமாதானம்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ே அப்பா ஸ்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2026-11-01T03:47:17Z</dcterms:created>
  <dcterms:modified xsi:type="dcterms:W3CDTF">2026-11-01T03:47:17Z</dcterms:modified>
  <dc:title>துதிப் பாடல்கள் : 1034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