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presProps" Target="presProps.xml"/>
  <Relationship Id="rId55" Type="http://schemas.openxmlformats.org/officeDocument/2006/relationships/viewProps" Target="viewProps.xml"/>
  <Relationship Id="rId56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நீ இளவயதுள்ளவனாயிருந்தபோது உன்னை நீயே அரைக் கட்டிக்கொண்டு, உனக்கு இஷ்டமான இடங்களிலே நடந்து திரிந்தாய்; நீ முதிர் வயதுள்ளவனாகும்போது உன் கைகளை நீட்டுவாய்; வேறோருவன் உன் அரையைக் கட்டி, உனக்கு இஷ்டமில்லாத இடத்துக்கு உன்னைக் கொண்டுபோவான் என்று மெய்யாகவே மெய்யாகவே உனக்குச் சொல்லுகிறேன் என்றார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நீ இளவயதுள்ளவனாயிருந்தபோது உன்னை நீயே அரைக் கட்டிக்கொண்டு, உனக்கு இஷ்டமான இடங்களிலே நடந்து திரிந்தாய்; நீ முதிர் வயதுள்ளவனாகும்போது உன் கைகளை நீட்டுவாய்; வேறோருவன் உன் அரையைக் கட்டி, உனக்கு இஷ்டமில்லாத இடத்துக்கு உன்னைக் கொண்டுபோவான் என்று மெய்யாகவே மெய்யாகவே உனக்குச் சொல்லுகிறேன் என்றார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நீ இளவயதுள்ளவனாயிருந்தபோது உன்னை நீயே அரைக் கட்டிக்கொண்டு, உனக்கு இஷ்டமான இடங்களிலே நடந்து திரிந்தாய்; நீ முதிர் வயதுள்ளவனாகும்போது உன் கைகளை நீட்டுவாய்; வேறோருவன் உன் அரையைக் கட்டி, உனக்கு இஷ்டமில்லாத இடத்துக்கு உன்னைக் கொண்டுபோவான் என்று மெய்யாகவே மெய்யாகவே உனக்குச் சொல்லுகிறேன் என்றார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இன்னவிதமான மரணத்தினாலே அவன் தேவனை மகிமைப்படுத்தப்போகிறானென்பதைக் குறிக்கும்படியாக இப்படிச் சொன்னார். அவர் இதைச் சொல்லியபின்பு, அவனை நோக்கி: என்னைப் பின்பற்றிவா என்றார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பேதுரு திரும்பிப்பார்த்து, இயேசுவுக்கு அன்பாயிருந்தவனும், இராப்போஜனம் பண்ணுகையில் அவர் மார்பிலே சாய்ந்து: ஆண்டவரே, உம்மைக் காட்டிக்கொடுக்கிறவன் யார் என்று கேட்டவனுமாகிய சீஷன் பின்னே வருகிறதைக் கண்டா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பேதுரு திரும்பிப்பார்த்து, இயேசுவுக்கு அன்பாயிருந்தவனும், இராப்போஜனம் பண்ணுகையில் அவர் மார்பிலே சாய்ந்து: ஆண்டவரே, உம்மைக் காட்டிக்கொடுக்கிறவன் யார் என்று கேட்டவனுமாகிய சீஷன் பின்னே வருகிறதைக் கண்டா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வனைக் கண்டு, பேதுரு இயேசுவை நோக்கி: ஆண்டவரே, இவன் காரியம் என்ன என்றா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தற்கு இயேசு: நான் வருமளவும் இவனிருக்க எனக்குச் சித்தமானால், உனக்கென்ன, நீ என்னைப் பின்பற்றிவா என்றார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தற்கு இயேசு: நான் வருமளவும் இவனிருக்க எனக்குச் சித்தமானால், உனக்கென்ன, நீ என்னைப் பின்பற்றிவா என்றார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ஆகையால் அந்தச் சீஷன் மரிப்பதில்லை என்கிற பேச்சு சகோதரருக்குள்ளே பரம்பிற்று. ஆனாலும், அவன் மரிப்பதில்லையென்று இயேசு சொல்லாமல், நான் வருமளவும் இவனிருக்க எனக்குச் சித்தமானால் உனக்கென்னவென்று சொன்னார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ஆகையால் அந்தச் சீஷன் மரிப்பதில்லை என்கிற பேச்சு சகோதரருக்குள்ளே பரம்பிற்று. ஆனாலும், அவன் மரிப்பதில்லையென்று இயேசு சொல்லாமல், நான் வருமளவும் இவனிருக்க எனக்குச் சித்தமானால் உனக்கென்னவென்று சொன்னார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ஆகையால் அந்தச் சீஷன் மரிப்பதில்லை என்கிற பேச்சு சகோதரருக்குள்ளே பரம்பிற்று. ஆனாலும், அவன் மரிப்பதில்லையென்று இயேசு சொல்லாமல், நான் வருமளவும் இவனிருக்க எனக்குச் சித்தமானால் உனக்கென்னவென்று சொன்னார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ந்தச் சீஷனே இவைகளைக் குறித்துச் சாட்சிகொடுத்து இவைகளை எழுதினவன்; அவனுடைய சாட்சி மெய்யென்று அறிந்திருக்கிறோம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ந்தச் சீஷனே இவைகளைக் குறித்துச் சாட்சிகொடுத்து இவைகளை எழுதினவன்; அவனுடைய சாட்சி மெய்யென்று அறிந்திருக்கிறோம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இயேசு செய்த வேறு அநேக காரியங்களுமுண்டு; அவைகளை ஒவ்வொன்றாக எழுதினால் எழுதப்படும் புஸ்தகங்கள் உலகம் கொள்ளாதென்று எண்ணுகிறேன். ஆமெ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இயேசு செய்த வேறு அநேக காரியங்களுமுண்டு; அவைகளை ஒவ்வொன்றாக எழுதினால் எழுதப்படும் புஸ்தகங்கள் உலகம் கொள்ளாதென்று எண்ணுகிறேன். ஆமெ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வைகளுக்குப்பின்பு இயேசு திபேரியா கடற்கரையிலே மறுபடியும் சீஷருக்குத் தம்மை வெளிப்படுத்தினார்; வெளிப்படுத்தின விவரமாவது: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வைகளுக்குப்பின்பு இயேசு திபேரியா கடற்கரையிலே மறுபடியும் சீஷருக்குத் தம்மை வெளிப்படுத்தினார்; வெளிப்படுத்தின விவரமாவது: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சீமோன் பேதுருவும், திதிமு என்னப்பட்ட தோமாவும், கலிலேயா நாட்டிலுள்ள கானா ஊரானாகிய நாத்தான்வேலும், செபெதேயுவின் குமாரரும், அவருடைய சீஷரில் வேறு இரண்டுபேரும் கூடியிருக்கும்போது,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சீமோன் பேதுருவும், திதிமு என்னப்பட்ட தோமாவும், கலிலேயா நாட்டிலுள்ள கானா ஊரானாகிய நாத்தான்வேலும், செபெதேயுவின் குமாரரும், அவருடைய சீஷரில் வேறு இரண்டுபேரும் கூடியிருக்கும்போது,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சீமோன் பேதுரு மற்றவர்களை நோக்கி: மீன்பிடிக்கப்போகிறேன் என்றான். அதற்கு அவர்கள்: நாங்களும் உம்முடனேகூட வருகிறோம் என்றார்கள். அவர்கள் புறப்பட்டுப்போய், உடனே படவேறினார்கள். அந்த இராத்திரியிலே அவர்கள் ஒன்றும் பிடிக்கவில்லை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சீமோன் பேதுரு மற்றவர்களை நோக்கி: மீன்பிடிக்கப்போகிறேன் என்றான். அதற்கு அவர்கள்: நாங்களும் உம்முடனேகூட வருகிறோம் என்றார்கள். அவர்கள் புறப்பட்டுப்போய், உடனே படவேறினார்கள். அந்த இராத்திரியிலே அவர்கள் ஒன்றும் பிடிக்கவில்லை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சீமோன் பேதுரு மற்றவர்களை நோக்கி: மீன்பிடிக்கப்போகிறேன் என்றான். அதற்கு அவர்கள்: நாங்களும் உம்முடனேகூட வருகிறோம் என்றார்கள். அவர்கள் புறப்பட்டுப்போய், உடனே படவேறினார்கள். அந்த இராத்திரியிலே அவர்கள் ஒன்றும் பிடிக்கவில்லை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விடியற்காலமானபோது, இயேசு கரையிலே நின்றார்; அவரை இயேசு என்று சீஷர்கள் அறியாதிருந்தார்கள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இயேசு அவர்களை நோக்கி: பிள்ளைகளே, புசிக்கிறதற்கு ஏதாகிலும் உங்களிடத்தில் உண்டா என்றார். அதற்கு அவர்கள்: ஒன்றுமில்லை என்றார்கள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ப்பொழுது அவர் நீங்கள் படவுக்கு வலதுபுறமாக வலையைப் போடுங்கள், அப்பொழுது உங்களுக்கு அகப்படும் என்றார், அப்படியே அவர்கள் போட்டு, திரளான மீன்கள் அகப்பட்டதினால், அதை இழுக்கமாட்டாதிருந்தார்கள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ப்பொழுது அவர் நீங்கள் படவுக்கு வலதுபுறமாக வலையைப் போடுங்கள், அப்பொழுது உங்களுக்கு அகப்படும் என்றார், அப்படியே அவர்கள் போட்டு, திரளான மீன்கள் அகப்பட்டதினால், அதை இழுக்கமாட்டாதிருந்தார்கள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ஆதலால் இயேசுவுக்கு அன்பாயிருந்த சீஷன் பேதுருவைப் பார்த்து: அவர் கர்த்தர் என்றான். அவர் கர்த்தரென்று சீமோன்பேதுரு கேட்டவுடனே, தான் வஸ்திரமில்லாதவனாயிருந்தபடியினால், தன் மேற்சட்டையைக் கட்டிக்கொண்டு கடலிலே குதித்தான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ஆதலால் இயேசுவுக்கு அன்பாயிருந்த சீஷன் பேதுருவைப் பார்த்து: அவர் கர்த்தர் என்றான். அவர் கர்த்தரென்று சீமோன்பேதுரு கேட்டவுடனே, தான் வஸ்திரமில்லாதவனாயிருந்தபடியினால், தன் மேற்சட்டையைக் கட்டிக்கொண்டு கடலிலே குதித்தான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ஆதலால் இயேசுவுக்கு அன்பாயிருந்த சீஷன் பேதுருவைப் பார்த்து: அவர் கர்த்தர் என்றான். அவர் கர்த்தரென்று சீமோன்பேதுரு கேட்டவுடனே, தான் வஸ்திரமில்லாதவனாயிருந்தபடியினால், தன் மேற்சட்டையைக் கட்டிக்கொண்டு கடலிலே குதித்தான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மற்றச் சீஷர்கள் கரைக்கு ஏறக்குறைய இருநூறுமுழத் தூரத்திலிருந்தபடியினால் படவிலிருந்துகொண்டே மீன்களுள்ள வலையை இழுத்துக்கொண்டு வந்தார்கள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மற்றச் சீஷர்கள் கரைக்கு ஏறக்குறைய இருநூறுமுழத் தூரத்திலிருந்தபடியினால் படவிலிருந்துகொண்டே மீன்களுள்ள வலையை இழுத்துக்கொண்டு வந்தார்கள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ர்கள் கரையிலே வந்திறங்கினபோது, கரிநெருப்புப் போட்டிருக்கிறதையும், அதின்மேல் மீன் வைத்திருக்கிறதையும், அப்பத்தையும் கண்டார்கள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ர்கள் கரையிலே வந்திறங்கினபோது, கரிநெருப்புப் போட்டிருக்கிறதையும், அதின்மேல் மீன் வைத்திருக்கிறதையும், அப்பத்தையும் கண்டார்கள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இயேசு அவர்களை நோக்கி: நீங்கள் இப்பொழுது பிடித்த மீன்களில் சிலவற்றைக் கொண்டுவாருங்கள் என்றார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சீமோன்பேதுரு படவில் ஏறி நூற்றைம்பத்துமூன்று பெரிய மீன்களால் நிறைந்த வலையைக் கரையில் இழுத்தான், இத்தனை மீன்கள் இருந்தும் வலை கிழியவில்லை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சீமோன்பேதுரு படவில் ஏறி நூற்றைம்பத்துமூன்று பெரிய மீன்களால் நிறைந்த வலையைக் கரையில் இழுத்தான், இத்தனை மீன்கள் இருந்தும் வலை கிழியவில்லை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இயேசு அவர்களை நோக்கி வாருங்கள், போஜனம்பண்ணுங்கள் என்றார். அவரைக் கர்த்தரென்று சீஷர்கள் அறிந்தபடியினால் அவர்களில் ஒருவனும்: நீர் யார் என்று கேட்கத் துணியவில்லை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இயேசு அவர்களை நோக்கி வாருங்கள், போஜனம்பண்ணுங்கள் என்றார். அவரைக் கர்த்தரென்று சீஷர்கள் அறிந்தபடியினால் அவர்களில் ஒருவனும்: நீர் யார் என்று கேட்கத் துணியவில்லை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ப்பொழுது, இயேசு வந்து, அப்பத்தையும் மீனையும் எடுத்து, அவர்களுக்குக் கொடுத்தார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இயேசு மரித்தோரிலிருந்தெழுந்தபின்பு தம்முடைய சீஷருக்கு அருளின தரிசனங்களில் இது மூன்றாவது தரிசனம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வர்கள் போஜனம்பண்ணின பின்பு, இயேசு சீமோன் பேதுருவை நோக்கி: யோனாவின் குமாரனாகிய சீமோனே, இவர்களிலும் அதிகமாய் நீ என்னிடத்தில் அன்பாயிருக்கிறாயா என்றார். அதற்கு அவன்: ஆம் ஆண்டவரே, உம்மை நேசிக்கிறேன் என்பதை நீர் அறிவீர் என்றான். அவர்: என் ஆட்டுக்குட்டிகளை மேய்ப்பாயாக என்றார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வர்கள் போஜனம்பண்ணின பின்பு, இயேசு சீமோன் பேதுருவை நோக்கி: யோனாவின் குமாரனாகிய சீமோனே, இவர்களிலும் அதிகமாய் நீ என்னிடத்தில் அன்பாயிருக்கிறாயா என்றார். அதற்கு அவன்: ஆம் ஆண்டவரே, உம்மை நேசிக்கிறேன் என்பதை நீர் அறிவீர் என்றான். அவர்: என் ஆட்டுக்குட்டிகளை மேய்ப்பாயாக என்றார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வர்கள் போஜனம்பண்ணின பின்பு, இயேசு சீமோன் பேதுருவை நோக்கி: யோனாவின் குமாரனாகிய சீமோனே, இவர்களிலும் அதிகமாய் நீ என்னிடத்தில் அன்பாயிருக்கிறாயா என்றார். அதற்கு அவன்: ஆம் ஆண்டவரே, உம்மை நேசிக்கிறேன் என்பதை நீர் அறிவீர் என்றான். அவர்: என் ஆட்டுக்குட்டிகளை மேய்ப்பாயாக என்றார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இரண்டாந்தரம் அவர் அவனை நோக்கி: யோனாவின் குமாரனாகிய சீமோனே, நீ என்னிடத்தில் அன்பாயிருக்கிறாயா என்றார். அதற்கு அவன்: ஆம் ஆண்டவரே, உம்மை நேசிக்கிறேன் என்பதை நீர் அறிவீர் என்றான். அவர்:என் ஆடுகளை மேய்ப்பாயாக என்றார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இரண்டாந்தரம் அவர் அவனை நோக்கி: யோனாவின் குமாரனாகிய சீமோனே, நீ என்னிடத்தில் அன்பாயிருக்கிறாயா என்றார். அதற்கு அவன்: ஆம் ஆண்டவரே, உம்மை நேசிக்கிறேன் என்பதை நீர் அறிவீர் என்றான். அவர்:என் ஆடுகளை மேய்ப்பாயாக என்றார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இரண்டாந்தரம் அவர் அவனை நோக்கி: யோனாவின் குமாரனாகிய சீமோனே, நீ என்னிடத்தில் அன்பாயிருக்கிறாயா என்றார். அதற்கு அவன்: ஆம் ஆண்டவரே, உம்மை நேசிக்கிறேன் என்பதை நீர் அறிவீர் என்றான். அவர்:என் ஆடுகளை மேய்ப்பாயாக என்றார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மூன்றாந்தரம் அவர் அவனை நோக்கி: யோனாவின் குமாரனாகிய சீமோனே, நீ என்னை நேசிக்கிறாயா என்றார். என்னை நேசிக்கிறாயா என்று அவர் மூன்றாந்தரம் தன்னைக் கேட்டபடியினாலே பேதுரு துக்கப்பட்டு: ஆண்டவரே, நீர் எல்லாவற்றையும் அறிந்திருக்கிறீர், நான் உம்மை நேசிக்கிறேன் என்பதையும் நீர் அறிவீர் என்றான். இயேசு: என் ஆடுகளை மேய்ப்பாயாக என்றார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மூன்றாந்தரம் அவர் அவனை நோக்கி: யோனாவின் குமாரனாகிய சீமோனே, நீ என்னை நேசிக்கிறாயா என்றார். என்னை நேசிக்கிறாயா என்று அவர் மூன்றாந்தரம் தன்னைக் கேட்டபடியினாலே பேதுரு துக்கப்பட்டு: ஆண்டவரே, நீர் எல்லாவற்றையும் அறிந்திருக்கிறீர், நான் உம்மை நேசிக்கிறேன் என்பதையும் நீர் அறிவீர் என்றான். இயேசு: என் ஆடுகளை மேய்ப்பாயாக என்றார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மூன்றாந்தரம் அவர் அவனை நோக்கி: யோனாவின் குமாரனாகிய சீமோனே, நீ என்னை நேசிக்கிறாயா என்றார். என்னை நேசிக்கிறாயா என்று அவர் மூன்றாந்தரம் தன்னைக் கேட்டபடியினாலே பேதுரு துக்கப்பட்டு: ஆண்டவரே, நீர் எல்லாவற்றையும் அறிந்திருக்கிறீர், நான் உம்மை நேசிக்கிறேன் என்பதையும் நீர் அறிவீர் என்றான். இயேசு: என் ஆடுகளை மேய்ப்பாயாக என்றா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7308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21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હું તને સત્ય કહું છું. જ્યારે તું યુવાન હતો. તું તારો પોતાનો પટ્ટો બાંધી અને તારી જ્યાં જવાન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21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ઈચ્છા હતી ત્યાં ગયો. પણ જ્યારે તું વૃદ્ધ થશે ત્યારે તું તારા હાથ લાંબા કરીશ અને બીજો કોઈ પુરુંષ ત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21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બાંધશે. તે વ્યક્તિ તારી ઈચ્છા જ્યાં નહિ જવાની હશે ત્યાં દોરી જશ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21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(ઈસુએ દેવનો મહિમા પ્રગટ કરવા, તે દર્શાવવા એમ કહ્યું.) પછી ઈસુએ પિતરને કહ્યું, “મારી પાછળ આવ!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21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પિતર પાછો વળ્યો અને ઈસુ જે શિષ્યને પ્રેમ કરતો હતો, તેને પાછળ ચાલતો જોયો. (આ તે શિષ્ય હતો જેણ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21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વાળુના સમયે તેની છાતી પર અઢેલીને પૂછયું હતું, “પ્રભુ તારી વિરૂદ્ધ કોણ થશે?”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21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જ્યારે પિતરે આ શિષ્યને તેની પાછળ જોયો. તેણે ઈસુને પૂછયું, “પ્રભુ, તેના વિષે શું છે?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21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ઈસુએ ઉત્તર આપ્યો, “ધારો કે હું પાછો આવું ત્યાં સુધી તે જીવતો રહે એવી મારી ઈચ્છા હોય, તેનું તાર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21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ાટે કોઈ મહત્વ હોવું જોઈએ નહિ. તું મારી પાછળ આવ!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21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તેથી એ વાત ભાઈઓમાં અંદર અંદર પ્રસરી. તેઓ કહેતા હતા કે આ શિષ્ય જેને ઈસુ પ્રેમ કરતો હતો તે મૃત્ય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21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ામશે નહિ. પણ ઈસુએ કહ્યું ન હતું કે તે મૃત્યુ પામશે નહિ. તેણે ફક્ત કહ્યું, “ધારો કે મેં નક્કી કર્ય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21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હોય કે હું પાછો આવું ત્યાં સુધી તે જીવે એમાં તારે શું?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21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તે શિષ્ય જે આ બાબત કહે છે, તે જેણે હમણાં આ બાબત લખી છે. અમે જાણીએ છીએ કે તે જે કહે છે તે સાચુ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21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21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ત્યાં બીજી ઘણી બાબતો છે જે ઈસુએ કરી છે. જો તે બાબતોના પ્રત્યેક કામો લખવામાં આવે તો હું ધારું છુ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21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ે એટલા બધાં પુસ્તકો થાય કે તેનો સમાવેશ આ જગતમાં થાય નહિ. 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21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પાછળથી, તેના શિષ્યોને ઈસુએ પોતાની જાતે દર્શન દીધા. આ તિબેરિયાસ (ગાલીલ) સરોવરની બાજુમાં હતું. તે 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21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ીતે બન્ય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21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શિષ્યોમાંના કેટલાક ભેગા થયા હતા. તેઓમાં સિમોન પિતર, થોમા (જે દીદુમસ કહેવાતો હતો તે) ગાલીલન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21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ાનાનો નથાનિયેલ, ઝબદીના બે દીકરાઓ, અને બીજા બે શિષ્યો હત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21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સિમોન પિતરે કહ્યું, “હું માછલા પકડવા બહાર જાઉં છું.”બીજા શિષ્યોએ કહ્યું, “અમે તારી સાથે આવીશું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21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છી બધા જ શિષ્યો બહાર ગયા અને હોડીમાં બેઠા. તેઓએ તે રાત્રે માછલા પકડવા પ્રયત્ન કર્યો પણ કંઈ હા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21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આવ્યું નહ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21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બીજી વહેલી પરોઢે ઈસુ સમુદ્રકાંઠે ઊભો હતો. પરંતુ શિષ્યોએ તેને ઓળખ્યો નહિ કે તે ઈસુ હત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21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પછી ઈસુએ શિષ્યોને કહ્યું, “મિત્રો તમે કોઈ માછલી પકડી છે?”શિષ્યોએ કહ્યું, “ના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21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ઈસુએ કહ્યું, “તમારી હોડીની જમણી બાજુએ પાણીમાં તમારી જાળ નાખો. તમે ત્યાં થોડી માછલીઓ પકડી શકશો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21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થી શિષ્યોએ આમ કર્યુ. તેઓએ એટલા બધા માછલાં પકડ્યાં કે તેઓ જાળને હોડીમાં પાછી ખેંચી શક્યા નહ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21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ઈસુ જેને પ્રેમ કરતો હતો તે શિષ્યોમાંના એક શિષ્યએ પિતરને કહ્યું, “તે માણસ પ્રભુ છે!” પિતરે તેને આમ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21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હેતો સાંભળ્યો, “તે માણસ પ્રભુ છે,” પિતરે તેનો ડગલો પહેર્યો. (કામ કરવા તેણે પોતાનાં કપડાં કાઢ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21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ાખ્યાં હતાં.) પછી તે પાણીમાં કૂદી પડ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21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બીજા શિષ્યો હોડીમાં કિનારે ગયા. તેઓએ માછલા ભરેલી જાળ ખેંચી. તેઓ કિનારાથી 100 વારથી વધારે દૂર 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21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હત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21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જ્યારે શિષ્યો હોડીમાંથી નીચે ઉતરી કિનારા પર આવ્યા. તેઓએ ગરમ કોલસાનો અગ્નિ જોયો. ત્યાં આગ પર એ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21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ાછલી અને ત્યાં બાજુમાં રોટલી પણ હત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21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પછી ઈસુએ કહ્યું, “તમે માછલીઓ પકડી છે તેમાંથી થોડી લાવો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21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સિમોન પિતર હોડીમાં ગયો અને જાળને સમુદ્રકિનારે ખેંચી. તે મોટી માછલીઓથી ભરેલી હતી. ત્યાં 153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21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ાછલીઓ હતી. માછલીઓ ઘણી ભારે હતી, પણ જાળ ફાટી નહ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21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ઈસુએ તેઓને કહ્યું, “આવો અને ખાઓ.” શિષ્યોમાંથી કોઈ પણ તેને પૂછી શક્યો નહિ, “તું કોણ છે?” તેઓએ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21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જાણ્યું તે પ્રભુ હત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21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ઈસુ ભોજન તરફ ગયો. તેણે રોટલી લીધી અને તે તેઓને આપી. ઈસુએ પણ માછલી લીધી અને તે તેઓને આપ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21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મૃત્યુ પામેલાઓમાંથી ઊઠયા પછી ઈસુએ પોતાના શિષ્યોને આમ ત્રીજી વાર દર્શન દીધ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21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જ્યારે તેઓએ ભોજન પૂરું કર્યુ, ઈસુએ સિમોન પિતરને કહ્યું, “સિમોન, યોહાનના દીકરા, શું તું મને 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21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બીજા પુરુંષો કરતાં વધારે હેત કરે છે?”પિતરે ઉત્તર આપ્યો, “હા, પ્રભુ, તું જાણે છે કે હું તને હેત કરુ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21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છું.”પછી ઈસુએ પિતરને કહ્યું, “મારા હલવાનોની સંભાળ રાખ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21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ફરીથી ઈસુએ પિતરને કહ્યું, “સિમોન, યોહાનના દીકરા, શું તું મને પ્રેમ કરે છે?”પિતરે ઉત્તર આપ્યો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21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“હા, પ્રભુ, તું જાણે છે કે હું તને પ્રેમ કરું છું.”પછી ઈસુએ પિતરને કહ્યું, “મારા ઘેટાંઓની સંભાળ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21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ાખ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21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ઈસુએ ત્રીજી વાર કહ્યું, “સિમોન, યોહાનના દીકરા, શું તું મને પ્રેમ કરે છે?”પિતર ઉદાસ હતો કારણ ક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21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ઈસુએ તેને ત્રણ વખત પૂછયું, “શું તું મને પ્રેમ કરે છે?” પિતરે કહ્યું, “પ્રભુ તું બધું જાણે છે. તુ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21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જાણે છે કે હું તને પ્રેમ કરું છું!”ઈસુએ પિતરને કહ્યું, “મારા ઘેંટાંની સંભાળ રાખ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21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">
  <a:themeElements>
    <a:clrScheme name="Theme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2026-10-20T00:40:16Z</dcterms:created>
  <dcterms:modified xsi:type="dcterms:W3CDTF">2026-10-20T00:40:16Z</dcterms:modified>
  <dc:title>યોહાન : 21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