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எல்லாம் போக்க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ன் போல்தொங்கீன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என்னை மாற்ற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தாபமா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ஷேசம் சொல்ல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மனதை தாருங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துர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ாயுதம் தாருங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 வாழ்ந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தாருங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 நன்மை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சாயல் காட்ட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 மாற்றுங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ும் தேவன் இல்ல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விர யார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ல் பாடமாட்டே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 தேவ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உள்ள நாள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போற்ற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பாடி போற்ற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2026-07-30T12:41:42Z</dcterms:created>
  <dcterms:modified xsi:type="dcterms:W3CDTF">2026-07-30T12:41:42Z</dcterms:modified>
  <dc:title>துதிப் பாடல்கள் : 724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