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பிராமை நோக்கி: நீ உன் தேசத்தையும், உன் இனத்தையும், உன் தகப்பனுடைய வீட்டையும் விட்டுப் புறப்பட்டு, நான் உனக்குக் காண்பிக்கும் தேசத்துக்குப் போ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ஆபிராமை நோக்கி: நீ உன் தேசத்தையும், உன் இனத்தையும், உன் தகப்பனுடைய வீட்டையும் விட்டுப் புறப்பட்டு, நான் உனக்குக் காண்பிக்கும் தேசத்துக்குப் ப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ப் பெரிய ஜாதியாக்கி, உன்னை ஆசீர்வதித்து, உன் பேரைப் பெருமைப்படுத்துவேன்; நீ ஆசீர்வாதமாய் இருப்ப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ப் பெரிய ஜாதியாக்கி, உன்னை ஆசீர்வதித்து, உன் பேரைப் பெருமைப்படுத்துவேன்; நீ ஆசீர்வாதமாய் இருப்ப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 ஆசீர்வதிக்கிறவர்களை ஆசீர்வதிப்பேன், உன்னைச் சபிக்கிறவனைச் சபிப்பேன்; பூமியிலுள்ள வம்சங்களெல்லாம் உனக்குள் ஆசீர்வதிக்கப்பட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 ஆசீர்வதிக்கிறவர்களை ஆசீர்வதிப்பேன், உன்னைச் சபிக்கிறவனைச் சபிப்பேன்; பூமியிலுள்ள வம்சங்களெல்லாம் உனக்குள் ஆசீர்வதிக்கப்படு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ஆபிராமுக்குச் சொன்னபடியே அவன் புறப்பட்டுப் போனான்; லோத்தும் அவனோடேகூடப் போனான். ஆபிராம் ஆரானைவிட்டுப் புறப்பட்டபோது, எழுபத்தைந்து வயதுள்ள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ஆபிராமுக்குச் சொன்னபடியே அவன் புறப்பட்டுப் போனான்; லோத்தும் அவனோடேகூடப் போனான். ஆபிராம் ஆரானைவிட்டுப் புறப்பட்டபோது, எழுபத்தைந்து வயதுள்ள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 தங்கள் சம்பத்தெல்லாவற்றையும், ஆரானிலே சவதரித்த ஜனங்களையும் கூட்டிக்கொண்டு, அவர்கள் கானான் தேசத்துக்குப் புறப்பட்டுப்போய், கானான் தேசத்திலே சே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் தன் மனைவியாகிய சாராயையும், தன் சகோதரனுடைய குமாரனாகிய லோத்தையும், தாங்கள் சம்பாதித்திருந்த தங்கள் சம்பத்தெல்லாவற்றையும், ஆரானிலே சவதரித்த ஜனங்களையும் கூட்டிக்கொண்டு, அவர்கள் கானான் தேசத்துக்குப் புறப்பட்டுப்போய், கானான் தேசத்திலே சேர்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ாம் அந்தத் தேசத்தில் சுற்றித் திரிந்து சீகேம் என்னும் இடத்துக்குச் சமீபமான மோரே என்னும் சமபூமிமட்டும் வந்தான்; அக்காலத்திலே கானானியர் அத்தேசத்தில் இ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ாம் அந்தத் தேசத்தில் சுற்றித் திரிந்து சீகேம் என்னும் இடத்துக்குச் சமீபமான மோரே என்னும் சமபூமிமட்டும் வந்தான்; அக்காலத்திலே கானானியர் அத்தேசத்தில்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ஆபிராமுக்குத் தரிசனமாகி: உன் சந்ததிக்கு இந்தத் தேசத்தைக் கொடுப்பேன் என்றார். அப்பொழுது அவன் தனக்குத் தரிசனமான கர்த்தருக்கு அங்கே ஒரு பலிபீடத்தைக் கட்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ஆபிராமுக்குத் தரிசனமாகி: உன் சந்ததிக்கு இந்தத் தேசத்தைக் கொடுப்பேன் என்றார். அப்பொழுது அவன் தனக்குத் தரிசனமான கர்த்தருக்கு அங்கே ஒரு பலிபீடத்தைக் கட்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 பெத்தேல் தனக்கு மேற்காகவும் ஆயீ கிழக்காகவும் இருக்கக் கூடாரம் போட்டு, அங்கே கர்த்தருக்கு ஒரு பலிபீடத்தைக் கட்டி, கர்த்தருடைய நாமத்தைத் தொழுது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அவ்விடம் விட்டுப் பெயர்ந்து, பெத்தேலுக்குக் கிழக்கே இருக்கும் மலைக்குப் போய், பெத்தேல் தனக்கு மேற்காகவும் ஆயீ கிழக்காகவும் இருக்கக் கூடாரம் போட்டு, அங்கே கர்த்தருக்கு ஒரு பலிபீடத்தைக் கட்டி, கர்த்தருடைய நாமத்தைத் தொழுது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பின் ஆபிராம் புறப்பட்டு, தெற்கே பிரயாணம்பண்ணிக்கொண்டு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்தேசத்திலே பஞ்சம் உண்டாயிற்று; தேசத்திலே பஞ்சம் கொடிதாயிருந்தபடியால், ஆபிராம் எகிப்து தேசத்திலே தங்கும்படி அவ்விடத்துக்குப்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்தேசத்திலே பஞ்சம் உண்டாயிற்று; தேசத்திலே பஞ்சம் கொடிதாயிருந்தபடியால், ஆபிராம் எகிப்து தேசத்திலே தங்கும்படி அவ்விடத்துக்கு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கிப்துக்குச் சமீபமாய் வந்தபோது, தன் மனைவி சாராயைப் பார்த்து: நீ பார்வைக்கு அழகுள்ள ஸ்திரீ என்று அறி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கிப்துக்குச் சமீபமாய் வந்தபோது, தன் மனைவி சாராயைப் பார்த்து: நீ பார்வைக்கு அழகுள்ள ஸ்திரீ என்று அறி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யர் உன்னைக் காணும்போது, இவள் அவனுடைய மனைவி என்று சொல்லி, என்னைக் கொன்றுபோட்டு, உன்னை உயிரோடே வை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 உன்னை என் சகோதரி என்று சொல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உன்னிமித்தம் எனக்கு நன்மை உண்டாகும்படிக்கும், உன்னாலே என் உயிர் பிழைக்கும்படிக்கும், நீ உன்னை என் சகோதரி என்று சொல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ாம் எகிப்திலே வந்தபோது, எகிப்தியர் அந்த ஸ்திரீயை மிகுந்த அழகுள்ளவளென்று க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ுடைய பிரபுக்களும் அவளைக் கண்டு, பார்வோனுக்கு முன்பாக அவளைப் புகழ்ந்தார்கள். அப்பொழுது அந்த ஸ்திரீ பார்வோனுடைய அரமனைக்குக் கொண்டுபோகப்பட்ட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 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நிமித்தம் அவன் ஆபிராமுக்குத் தயைபாராட்டினான்; அவனுக்கு ஆடுமாடுகளும், கழுதைகளும், வேலைக்காரரும், வேலைக்காரிகளும், கோளிகைக் கழுதைகளும், ஒட்டகங்களும் கிடை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ாமுடைய மனைவியாகிய சாராயின் நிமித்தம் கர்த்தர் பார்வோனையும், அவன் வீட்டாரையும் மகா வாதைகளால் வாத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பார்வோன் ஆபிராமை அழைத்து: நீ எனக்கு ஏன் இப்படிச் செய்தாய்? இவள் உன் மனைவி என்று நீ எனக்கு அறிவியாமற் போனதெ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ளை உன் சகோதரி என்று நீ சொல்லவேண்டுவது என்ன? இவளை நான் எனக்கு மனைவியாகக்கொண்டிருப்பேனே; இதோ உன் மனைவி; இவளை அழைத்துக்கொண்டுபோ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ளை உன் சகோதரி என்று நீ சொல்லவேண்டுவது என்ன? இவளை நான் எனக்கு மனைவியாகக்கொண்டிருப்பேனே; இதோ உன் மனைவி; இவளை அழைத்துக்கொண்டுபோ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் அவனைக்குறித்துத் தன் மனுஷருக்குக் கட்டளை கொடுத்தான்; அவர்கள் அவனையும், அவன் மனைவியையும் அவனுக்கு உண்டான எல்லாவற்றையும் அனுப்பி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் அவனைக்குறித்துத் தன் மனுஷருக்குக் கட்டளை கொடுத்தான்; அவர்கள் அவனையும், அவன் மனைவியையும் அவனுக்கு உண்டான எல்லாவற்றையும் அனுப்பிவி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ీవు లేచి నీ దేశమునుండియు నీ బంధువుల యొద్దనుండియు నీ తండ్రి యింటి నుండియు బయలుదేర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చూపించు దేశమునకు వెళ్ల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న్ను గొప్ప జనముగా చేసి నిన్ను ఆశీర్వదించి నీ నామ మును గొప్ప చేయుదును, నీవు ఆశీర్వాద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ిన్ను ఆశీర్వదించువారిని ఆశీర్వదించెదను; నిన్ను దూషించువాని శపించెదను; భూమియొక్క సమస్తవంశ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ందు ఆశీర్వదించబడునని అబ్రామ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అతనితో చెప్పినప్రకారము అబ్రాము వెళ్లెను. లోతు అతనితో కూడ వెళ్లెను. అబ్రాము హారాన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దేరినప్పుడు డెబ్బదియైదేండ్ల యీడు 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బ్రాము తన భార్యయయిన శారయిని తన సహోదరుని కుమారుడయిన లోతును, హారానులో తానును వారును ఆర్జ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వదాస్తిని వారు సంపా దించిన సమస్తమైనవారిని తీసికొని కనానను ద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అబ్రాము షెకెమునందలి యొక స్థలముదాక ఆ దేశ సంచారముచేసి మోరేదగ్గరనున్న సింధూరవృక్షము 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ెను. అప్పుడు కనానీయులు ఆ దేశములో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అబ్రా మునకు ప్రత్యక్షమయినీ సంతానమునకు ఈ దేశ మిచ్చెదనని చెప్పగా అతడు తనకు ప్రత్యక్ష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ఒక బలిపీఠమును క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క్కడనుండి అతడు బయలుదేరి బేతేలుకు తూర్పుననున్న కొండకు చేరి పడమటనున్న బేతేలునకును తూర్పున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యికిని మధ్యను గుడారము వేసి అక్కడ యెహోవాకు బలిపీఠ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బ్రాము ఇంకా ప్రయాణము చేయుచు దక్షిణ దిక్కు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ఆ దేశములో కరవు వచ్చెను. ఆ దేశములో కరవు భారముగా నున్నందున అబ్రాము ఐగుప్తు దేశ 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టకు అక్కడ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ఐగుప్తులో ప్రవేశించుటకు సమీపించినప్పుడు అతడు తన భార్యయయిన శారయితోఇదిగో నీవు చక్కనిదాని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ు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ఐగుప్తీయులు నిన్ను చూచి యీమె అతని భార్య అని చెప్పి నన్ను చంపి నిన్ను బ్రదుక ని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లన నాకు మేలుకలుగు నట్లును నిన్నుబట్టి నేను బ్రదుకు నట్లును నీవు నా సహోదరివని ద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బ్రాము ఐగుప్తులో చేరినప్పుడు ఐగుప్తీయులు ఆ స్త్రీ మిక్కిలి సౌందర్యవతియయి యుండుట చ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ఫరోయొక్క అధిపతులు ఆమెను చూచి ఫరోయెదుట ఆమెను పొగడిరి గనుక ఆ స్త్రీ ఫరో యింటికి తే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ామెనుబట్టి అబ్రామునకు మేలుచేసెను; అందువలన అతనికి గొఱ్ఱలు గొడ్లు మగ గాడిదలు దాసులు పనికత్త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డుగాడిదలు ఒంటెలు ఇయ్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యెహోవా అబ్రాము భార్యయయిన శారయినిబట్టి ఫరోను అతని యింటివారిని మహావేద నలచేత బా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ఫరో అబ్రామును పిలిపించినీవు నాకు చేసినది యేమిటి? ఈమె నీ భార్య అని నాకెందుకు తెలుపలేద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మె నా సహోదరి అని యేల చెప్పితివి? నేనామెను నా భార్యగా చేసికొందునేమో అయితే నేమి, ఇదిగో నీ భార్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మెను తీసికొనిపొమ్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ఫరో అతని విషయమై తన జనుల కాజ్ఞాపించినందున వారు అతనిని అతని భార్యను అతనికి కలిగిన సమ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వేసిరి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2026-10-20T01:19:12Z</dcterms:created>
  <dcterms:modified xsi:type="dcterms:W3CDTF">2026-10-20T01:19:12Z</dcterms:modified>
  <dc:title>ఆదికాండము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