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ரோன் புத்திரரின் வகுப்புகளாவன: ஆரோனின் குமாரர், நாதாப், அபியூ, எலெயாசார், இத்தாமார் என்ப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தாபும் அபியூவும் குமாரர் இல்லாமல் தங்கள் தகப்பனுக்கு முன்னே மரித்தபடியினால், எலெயாசாரும் இத்தாமாரும் ஆசாரிய ஊழியம் 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தாபும் அபியூவும் குமாரர் இல்லாமல் தங்கள் தகப்பனுக்கு முன்னே மரித்தபடியினால், எலெயாசாரும் இத்தாமாரும் ஆசாரிய ஊழியம் செய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சாதோக்கைக்கொண்டு எலெயாசாரின் புத்திரரையும், அகிமெலேக்கைக்கொண்டு இத்தாமாரின் புத்திரரையும் அவர்கள் செய்யவேண்டிய ஊழியத்துக்கு முறைப்படி அவர்களை வகு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சாதோக்கைக்கொண்டு எலெயாசாரின் புத்திரரையும், அகிமெலேக்கைக்கொண்டு இத்தாமாரின் புத்திரரையும் அவர்கள் செய்யவேண்டிய ஊழியத்துக்கு முறைப்படி அவர்களை வக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வகுக்கிறபோது, இத்தாமாரின் புத்திரரைப்பார்க்கிலும் எலெயாசாரின் புத்திரருக்குள்ளே தலைமையானவர்கள் அதிகமானபேர் காணப்பட்டபடியினால், எலெயாசாரின் புத்திரரில் பதினாறுபேர் தங்கள் பிதாக்களுடைய குடும்பத்துக்கும், இத்தாமாரின் புத்திரரில் எட்டுப்பேர் தங்கள் பிதாக்களுடைய குடும்பத்துக்கும் தலைமையாக வைக்க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வகுக்கிறபோது, இத்தாமாரின் புத்திரரைப்பார்க்கிலும் எலெயாசாரின் புத்திரருக்குள்ளே தலைமையானவர்கள் அதிகமானபேர் காணப்பட்டபடியினால், எலெயாசாரின் புத்திரரில் பதினாறுபேர் தங்கள் பிதாக்களுடைய குடும்பத்துக்கும், இத்தாமாரின் புத்திரரில் எட்டுப்பேர் தங்கள் பிதாக்களுடைய குடும்பத்துக்கும் தலைமையாக வை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வகுக்கிறபோது, இத்தாமாரின் புத்திரரைப்பார்க்கிலும் எலெயாசாரின் புத்திரருக்குள்ளே தலைமையானவர்கள் அதிகமானபேர் காணப்பட்டபடியினால், எலெயாசாரின் புத்திரரில் பதினாறுபேர் தங்கள் பிதாக்களுடைய குடும்பத்துக்கும், இத்தாமாரின் புத்திரரில் எட்டுப்பேர் தங்கள் பிதாக்களுடைய குடும்பத்துக்கும் தலைமையாக வைக்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லெயாசாரின் புத்திரரிலும் இத்தாமாரின் புத்திரரிலும், பரிசுத்த ஸ்தலத்துக்கும், தேவனுக்கு அடுத்த காரியங்களில் பிரபுக்களாயிருக்கும்படிக்கும், இவர்களுக்கும் அவர்களுக்கும் வித்தியாசம்பண்ணாமல் சீட்டுப்போட்டு அவர்களை வகு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லெயாசாரின் புத்திரரிலும் இத்தாமாரின் புத்திரரிலும், பரிசுத்த ஸ்தலத்துக்கும், தேவனுக்கு அடுத்த காரியங்களில் பிரபுக்களாயிருக்கும்படிக்கும், இவர்களுக்கும் அவர்களுக்கும் வித்தியாசம்பண்ணாமல் சீட்டுப்போட்டு அவர்களை வகு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வது சீட்டு யோயாரிபின் பேர்வழிக்கும், இரண்டாவது யெதாயாவின் பேர்வழ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ாவது ஆரிமின் பேர்வழிக்கும், நான்காவது செயோரீமின் பேர்வழி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ாவது மல்கியாவின் பேர்வழிக்கும், ஆறாவது மியாமீனின் பேர்வழி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வது அக்கோத்சின் பேர்வழிக்கும், எட்டாவது அபியாவின் பேர்வழிக்க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ன்பதாவது யெசுவாவின் பேர்வழிக்கும், பத்தாவது செக்கனியாவின் பேர்வழி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தினோராவது எலியாசீபின் பேர்வழிக்கும், பன்னிரண்டாவது யாக்கீமின்பேர்வழ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ின்மூன்றாவது உப்பாவின் பேர்வழிக்கும், பதினான்காவது எசெபெயாபின் பேர்வழ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ினைந்தாவது பில்காவின் பேர்வழிக்கும், பதினாறாவது இம்மேரின் பேர்வழ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தினேழாவது ஏசீரின் பேர்வழிக்கும், பதினெட்டாவது அப்சேசின் பேர்வழ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தொன்பதாவது பெத்தகியாவின் பேர்வழிக்கும், இருபதாவது எகெசெக்கியேலின் பேர்வழ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ோராவது யாகினின் பேர்வழிக்கும், இருபத்திரண்டாவது காமுவேலின் பேர்வழ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ுபத்துமூன்றாவது தெலாயாவின் பேர்வழிக்கும், இருபத்துநான்காவது மாசியாவின் பேர்வழிக்கும் விழ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தேவனாகிய கர்த்தர் அவர்கள் தகப்பனாகிய ஆரோனுக்குக் கற்பித்தபடியே, அவர்கள் அவனுடைய கட்டளையின் பிரகாரம், தங்கள் முறைவரிகளில் கர்த்தருடைய ஆலயத்திற்குள் பிரவேசிக்கும் அவர்களுடைய ஊழியத்திற்காகப் பண்ணப்பட்ட வகுப்புகள் இவை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தேவனாகிய கர்த்தர் அவர்கள் தகப்பனாகிய ஆரோனுக்குக் கற்பித்தபடியே, அவர்கள் அவனுடைய கட்டளையின் பிரகாரம், தங்கள் முறைவரிகளில் கர்த்தருடைய ஆலயத்திற்குள் பிரவேசிக்கும் அவர்களுடைய ஊழியத்திற்காகப் பண்ணப்பட்ட வகுப்புகள் இவை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ின் மற்றப் புத்திரருக்குள்ளே இருக்கிற அம்ராமின் புத்திரரில் சூபவேலும், சூபவேலின் குமாரரில் எகேதியா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ெகபியாவின் குமாரரில் மூத்தவனாகிய இஷியா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்சாரியரில் செலெமோத்தும், செலெமோத்தின் குமாரரில் யாகாத்த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ரோனின் குமாரரில் மூத்தவனாகிய எரியாவும், இரண்டாம் குமாரனாகிய அமரியாவும், மூன்றாம் குமாரனாகிய யாகாசியேலும், நான்காம் குமாரனாகிய எக்காமியாம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ஊசியேலின் குமாரரில் மீகாவும், மீகாவின் குமாரரில் சாமீர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காவின் சகோதரனாகிய இஷியாவும், இஷியாவின குமாரரில் சகரியா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ராரியின் குமாரராகிய மகேலிமூசி என்பவர்களும், யாசியாவின் குமாரனாகிய பேனோ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ெராரியின் குமாரனாகிய யாசியாவின் குமாரரான பேனோ, ரோகாம், சக்கூர், இப்ரி என்பவர்கள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கேலியின் குமாரரில் புத்திரனில்லாத எலெயாசார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சின் புத்திரரில் யெராமியே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சியின் குமாரரான மகேலி, ஏதேர் எரிமோத் என்பவர்களுமாகிய இவர்கள் தங்கள் பிதாக்களுடைய குடும்பங்களின்படியே லேவியரின் புத்திரரான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ும் ராஜாவாகிய தாவீதுக்கும் சாதோக்குக்கும் அகிமெலேக்குக்கும் ஆசாரியரிலும் லேவியரிலும் பிதாக்களாயிருக்கிற தலைவருக்கும் முன்பாக, தங்கள் சகோதரராகிய ஆரோனின் புத்திரர் செய்ததுபோல, தங்களிலிருக்கிற பிதாக்களான தலைவருக்கும், அவர்களுடைய சிறிய சகோதரருக்கும், சரிசமானமாய்ச் சீட்டுப்போட்டு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ும் ராஜாவாகிய தாவீதுக்கும் சாதோக்குக்கும் அகிமெலேக்குக்கும் ஆசாரியரிலும் லேவியரிலும் பிதாக்களாயிருக்கிற தலைவருக்கும் முன்பாக, தங்கள் சகோதரராகிய ஆரோனின் புத்திரர் செய்ததுபோல, தங்களிலிருக்கிற பிதாக்களான தலைவருக்கும், அவர்களுடைய சிறிய சகோதரருக்கும், சரிசமானமாய்ச் சீட்டுப்போட்டு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ும் ராஜாவாகிய தாவீதுக்கும் சாதோக்குக்கும் அகிமெலேக்குக்கும் ஆசாரியரிலும் லேவியரிலும் பிதாக்களாயிருக்கிற தலைவருக்கும் முன்பாக, தங்கள் சகோதரராகிய ஆரோனின் புத்திரர் செய்ததுபோல, தங்களிலிருக்கிற பிதாக்களான தலைவருக்கும், அவர்களுடைய சிறிய சகோதரருக்கும், சரிசமானமாய்ச் சீட்டுப்போட்டு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ഹരോന്റെ പുത്രന്മാരുടെ കൂറുകളോ: അഹരോന്റെ പുത്രന്മാർ: നാദാബ്, അബീഹൂ, എലെയാസാർ, ഈഥാ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ാദാബും അബീഹൂവും അവരുടെ അപ്പന്നു മുമ്പെ മരിച്ചുപോയി; അവർക്കു പുത്രന്മാർ ഉണ്ടായിരുന്നത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എലെയാസാരും ഈഥാമാരും പൌരോഹിത്യം ന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ാവീദ് എലെയാസാരിന്റെ പുത്രന്മാരിൽ സാദോക്, ഈഥാമാരിന്റെ പുത്രന്മാരിൽ അഹീമേലെക്ക്, എന്നിവരുമായ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ശുശ്രൂഷയുടെ മുറപ്രകാരം വിഭാ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ഥാമാരിന്റെ പുത്രന്മാരിലുള്ളതിനെക്കാൾ എലെയാസാരിന്റെ പുത്രന്മാരിൽ അധികം തലവന്മാരെ കണ്ട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െയാസാരിന്റെ പുത്രന്മാരിൽ പതിനാറു പിതൃഭവനത്തലവന്മാരും ഈഥാമാരിന്റെ പുത്രന്മാരിൽ എ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ത്തലവന്മാരുമായി വിഭാ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ലെയാസാരിന്റെ പുത്രന്മാരിലും ഈഥാമാരിന്റെ പുത്രന്മാരിലും വിശുദ്ധസ്ഥലത്തിന്റെ പ്രഭുക്ക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ാലയത്തിന്റെ പ്രഭുക്കന്മാരും ഉള്ളതുകൊണ്ടു അവരെ തരഭേദം കൂടാതെ ചീട്ടിട്ടു വിഭാ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ലേവ്യരിൽ നെഥനയേലിന്റെ മകനായ ശെമയ്യാശാസ്ത്രി രാജാവിന്നും പ്രഭുക്കന്മാർക്കും പുരോഹിത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ദോക്കിന്നും അബ്യാഥാരിന്റെ മകനായ അഹീമേലെക്കിന്നും പുരോഹിതന്മാരുടെയും ലേവ്യ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ത്തലവന്മാർക്കും മുമ്പാകെ ഒരു പിതൃഭവനം എലെയാസാരിന്നും മറ്റൊന്നു ഈഥാമാരിന്നുമായി ചീട്ടുവ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ന്നാമത്തെ ചീട്ട് യെഹോയാരീബിന്നും രണ്ടാമത്തേതു യെദായാവ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ൂന്നാമത്തേതു ഹാരീമിന്നും നാലാമത്തേതു ശെയോരീമ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ഞ്ചാമത്തേതു മൽക്കീയാവിന്നും ആറാമത്തേതു മീയാമ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ഏഴാമത്തേതു ഹാക്കോസിന്നും എട്ടാമത്തേതു അബീയാവ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ഒമ്പതാമത്തേതു യേശൂവെക്കും പത്താമത്തേതു ശെഖന്യാവ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തിനൊന്നാമത്തേതു എല്യാശീബിന്നും പന്ത്രണ്ടാമത്തേതു യാക്കീമ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തിമ്മൂന്നാമത്തേതു ഹുപ്പെക്കും പതിന്നാലാമത്തേതു യേശെബെയാമ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തിനഞ്ചാമത്തേതു ബിൽഗെക്കും പതിനാറാമത്തേതു ഇമ്മേര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തിനേഴാമത്തേതു ഹേസീരിന്നും പതിനെട്ടാമത്തേതു ഹപ്പിസ്സേസ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ത്തൊമ്പതാമത്തേതു പെതഹ്യാവിന്നും ഇരുപതാമത്തേതു യെഹെസ്കേല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രുപത്തൊന്നാമത്തേതു യാഖീന്നും ഇരുപത്തിരണ്ടാമത്തേതു ഗാമൂല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രുപത്തിമൂന്നാമത്തേതു ദെലായാവിന്നും ഇരുപത്തിനാലാമത്തേതു മയസ്യാവിന്നും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ിസ്രായേലിന്റെ ദൈവമായ യഹോവ അവരുടെ പിതാവായ അഹരോനോടു കല്പിച്ചതുപോലെ അവൻ അവർക്കു കൊടു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പ്രകാരം അവരുടെ ശുശ്രൂഷെക്കായിട്ടു യഹോവയുടെ ആലയത്തിലേക്കു അവർ വരേണ്ടുന്ന ക്രമം ഇത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േഷം ലേവിപുത്രന്മാരോ: അമ്രാമിന്റെ പുത്രന്മാരിൽ ശൂബായേൽ; ശൂബായേലിന്റെ പുത്രന്മാരിൽ യെഹ്ദെ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രെഹബ്യാവോ: രെഹബ്യാവിന്റെ പുത്രന്മാരിൽ തലവൻ യിശ്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ിസ്ഹാർയ്യരിൽ ശെലോമോത്ത്; ശലോമോത്തിന്റെ പുത്രന്മാരിൽ യഹ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ഹെബ്രോന്റെ പുത്രന്മാർ: യെരിയാവു തലവൻ; അമർയ്യാവു രണ്ടാമൻ; യഹസീയേൽ മൂന്നാമൻ; യെക്കമെയാം നാലാ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ഉസ്സീയേലിന്റെ പുത്രന്മാർ: മീഖ; മീഖയുടെ പുത്രന്മാർ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ാമീർ, മീഖയുടെ സഹോദരൻ യിശ്ശ്യാവു: യിശ്ശ്യാവിന്റെ പുത്രന്മാരിൽ സെഖർയ്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മെരാരിയുടെ പുത്രന്മാർ: മഹ്ളി, മൂശി, യയസ്യാവിന്റെ പുത്രന്മാർ: ബെന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െരാരിയുടെ പുത്രന്മാർ: യയസ്യാവിൽനിന്നുത്ഭവിച്ച ബെനോ, ശോഹം, സക്കൂർ, ഇബ്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ഹ്ളിയുടെ മകൻ എലെയാസാർ; അവന്നു പുത്രന്മാർ ഉണ്ട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ീശോ: കീശിന്റെ പുത്രന്മാർ യെരഹ്മെ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ൂശിയുടെ പുത്രന്മാർ: മഹ്ളി, ഏദെർ, യെരീമോത്ത്; ഇവർ പിതൃഭവനം പിതൃഭവനമായി ലേവിയുട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രും അഹരോന്റെ പുത്രന്മാരായ തങ്ങളുടെ സഹോദരന്മാരെപ്പോലെ തന്നേ ദാവീദ്‌രാജാവിന്നും സാദോക്ക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ീമേലെക്കിന്നും പുരോഹിതന്മാരുടെയും ലേവ്യരുടെയും പിതൃഭവനത്തലവന്മാർക്കും മുമ്പാകെ അതതു പിതൃഭവന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 തലവൻ താന്താന്റെ ഇളയസഹോദരനെപ്പോലെ തന്നേ ചീട്ട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2026-10-20T01:23:25Z</dcterms:created>
  <dcterms:modified xsi:type="dcterms:W3CDTF">2026-10-20T01:23:25Z</dcterms:modified>
  <dc:title>1 ദിനവൃത്താന്തം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