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ராகிய ஆசாரியருக்கும் லேவிகோத்திரத்தார் அனைவருக்கும் இஸ்ரவேல் புத்திரருடன் பங்கும் சுதந்தரமும் இல்லாதிருப்பதாக; கர்த்தருக்கு இடப்படும் தகனபலிகளையும் அவருக்குச் சுதந்தரமானவைகளையும் அவர்கள் புசிப்பார்கள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ராகிய ஆசாரியருக்கும் லேவிகோத்திரத்தார் அனைவருக்கும் இஸ்ரவேல் புத்திரருடன் பங்கும் சுதந்தரமும் இல்லாதிருப்பதாக; கர்த்தருக்கு இடப்படும் தகனபலிகளையும் அவருக்குச் சுதந்தரமானவைகளையும் அவர்கள் புசிப்பா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கோதரருக்குள்ளே அவர்களுக்குச் சுதந்தரமில்லை; கர்த்தர் அவர்களுக்குச் சொல்லியபடியே, அவரே அவர்கள் சுதந்தர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கோதரருக்குள்ளே அவர்களுக்குச் சுதந்தரமில்லை; கர்த்தர் அவர்களுக்குச் சொல்லியபடியே, அவரே அவர்கள் சுதந்தர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த்தினிடத்தில் பெற்றுக்கொள்ள வேண்டிய ஆசாரியருக்குரிய வரத்தாவது: ஜனங்கள் பலியிடும் ஆடுமாடுகளில் முன்னந்தொடையையும் தாடைகளையும் இரைப்பையையும் ஆசாரியனுக்குக் கொடு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ானியம், திராட்சரசம், எண்ணெய், ஆட்டுரோமம் என்னும் இவைகளின் முதற்பலனையும் அவனுக்குக் கொடு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ானியம், திராட்சரசம், எண்ணெய், ஆட்டுரோமம் என்னும் இவைகளின் முதற்பலனையும் அவனுக்குக் கொடு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ம் அவன் குமாரரும் எந்நாளும் கர்த்தரின் நாமத்தை முன்னிட்டு ஆராதனை செய்யும்படி நிற்கும்பொருட்டு, உன் தேவனாகிய கர்த்தர் உன் கோத்திரத்தார் எல்லாருக்குள்ளும் அவனையே தெரிந்துகொண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ம் அவன் குமாரரும் எந்நாளும் கர்த்தரின் நாமத்தை முன்னிட்டு ஆராதனை செய்யும்படி நிற்கும்பொருட்டு, உன் தேவனாகிய கர்த்தர் உன் கோத்திரத்தார் எல்லாருக்குள்ளும் அவனையே தெரிந்துகொண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ல் எவ்விடத்திலுமுள்ள உன் வாசல்கள் யாதொன்றிலே தங்கின ஒரு லேவியன் அவ்விடத்தை விட்டு, கர்த்தர் தெரிந்துகொண்ட ஸ்தானத்திற்கு மனப்பூர்வமாய் வந்த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ல் எவ்விடத்திலுமுள்ள உன் வாசல்கள் யாதொன்றிலே தங்கின ஒரு லேவியன் அவ்விடத்தை விட்டு, கர்த்தர் தெரிந்துகொண்ட ஸ்தானத்திற்கு மனப்பூர்வமாய் வந்த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கர்த்தருடைய சந்நிதியில் நிற்கும் லேவியராகிய தன் எல்லாச் சகோதரரைப்போலும் தன் தேவனாகிய கர்த்தரின் நாமத்தை முன்னிட்டு ஊழியஞ்செய்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கர்த்தருடைய சந்நிதியில் நிற்கும் லேவியராகிய தன் எல்லாச் சகோதரரைப்போலும் தன் தேவனாகிய கர்த்தரின் நாமத்தை முன்னிட்டு ஊழியஞ்செய்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ட்டவர்கள் தங்கள் பிதாக்களுடைய ஆஸ்தியின் விலைக்கிரயத்தை அநுபவிக்கிறதும் அல்லாமல், சாப்பாட்டிற்காகச் சமமான பாகத்தையும் பெற்றுக்கொள்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க்குக் கொடுக்கும் தேசத்தில் நீ போய்ச் சேரும் போது, அந்த ஜாதிகள் செய்யும் அருவருப்புகளின்படி செய்யக் கற்றுக் கொள்ளவேண்ட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க்குக் கொடுக்கும் தேசத்தில் நீ போய்ச் சேரும் போது, அந்த ஜாதிகள் செய்யும் அருவருப்புகளின்படி செய்யக் கற்றுக் கொள்ளவேண்ட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மகனையாவது தன் மகளையாவது தீக்கடக்கப்பண்ணுகிறவனும், குறிசொல்லுகிறவனும், நாள்பார்க்கிறவனும், அஞ்சனம் பார்க்கிறவனும், சூனியக்காரன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மகனையாவது தன் மகளையாவது தீக்கடக்கப்பண்ணுகிறவனும், குறிசொல்லுகிறவனும், நாள்பார்க்கிறவனும், அஞ்சனம் பார்க்கிறவனும், சூனியக்காரன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மகனையாவது தன் மகளையாவது தீக்கடக்கப்பண்ணுகிறவனும், குறிசொல்லுகிறவனும், நாள்பார்க்கிறவனும், அஞ்சனம் பார்க்கிறவனும், சூனியக்காரன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ந்திரவாதியும், சன்னதக்காரனும், மாயவித்தைக்காரனும், செத்தவர்களிடத்தில் குறிகேட்கிறவனும் உங்களுக்குள்ளே இருக்கவேண்ட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ைகளைச் செய்கிறவன் எவனும் கர்த்தருக்கு அருவருப்பானவன்; இப்படிப்பட்ட அருவருப்புகளின் நிமித்தம் உன் தேவனாகிய கர்த்தர் அவர்களை உன் முன்னின்று துரத்திவிட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ைகளைச் செய்கிறவன் எவனும் கர்த்தருக்கு அருவருப்பானவன்; இப்படிப்பட்ட அருவருப்புகளின் நிமித்தம் உன் தேவனாகிய கர்த்தர் அவர்களை உன் முன்னின்று துரத்திவிட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கிய கர்த்தருக்கு முன்பாக நீ உத்தமனாயிருக்கக்கட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ுரத்திவிடப்போகிற இந்த ஜாதிகள் நாள் பார்க்கிறவர்களுக்கும் குறி சொல்லுகிறவர்களுக்கும் செவிகொடுக்கிறார்கள்; நீ அப்படிச் செய்கிறதற்கு உன் தேவனாகிய கர்த்தர் உத்தரவுகொ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ுரத்திவிடப்போகிற இந்த ஜாதிகள் நாள் பார்க்கிறவர்களுக்கும் குறி சொல்லுகிறவர்களுக்கும் செவிகொடுக்கிறார்கள்; நீ அப்படிச் செய்கிறதற்கு உன் தேவனாகிய கர்த்தர் உத்தரவுகொ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என்னைப் போல ஒரு தீர்க்கதரிசியை உனக்காக உன் நடுவே உன் சகோதரரிலிருந்து எழும்பப் பண்ணுவார்; அவருக்குச் செவிகொடுப்பீர்கள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என்னைப் போல ஒரு தீர்க்கதரிசியை உனக்காக உன் நடுவே உன் சகோதரரிலிருந்து எழும்பப் பண்ணுவார்; அவருக்குச் செவிகொடுப்பீர்கள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ரேபிலே சபை கூட்டப்பட்டநாளில்: நான் சாகாதபடி என் தேவனாகிய கர்த்தரின் சத்தத்தை இனி நான் கேளாமலும், இந்தப் பெரிய அக்கினியை இனி நான் காணாமலும் இருப்பேனாக என்று உன் தேவனாகிய கர்த்தரை நீ வேண்டிக் கொண்டதின்படியெல்லாம் அவர் செய்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ரேபிலே சபை கூட்டப்பட்டநாளில்: நான் சாகாதபடி என் தேவனாகிய கர்த்தரின் சத்தத்தை இனி நான் கேளாமலும், இந்தப் பெரிய அக்கினியை இனி நான் காணாமலும் இருப்பேனாக என்று உன் தேவனாகிய கர்த்தரை நீ வேண்டிக் கொண்டதின்படியெல்லாம் அவர் செய்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ரேபிலே சபை கூட்டப்பட்டநாளில்: நான் சாகாதபடி என் தேவனாகிய கர்த்தரின் சத்தத்தை இனி நான் கேளாமலும், இந்தப் பெரிய அக்கினியை இனி நான் காணாமலும் இருப்பேனாக என்று உன் தேவனாகிய கர்த்தரை நீ வேண்டிக் கொண்டதின்படியெல்லாம் அவர் செய்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 என்னை நோக்கி: அவர்கள் சொன்னது சரிய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ப்போல ஒரு தீர்க்கதரிசியை நான் அவர்களுக்காக அவர்கள் சகோதரரிலிருந்து எழும்பப்பண்ணி, என் வார்த்தைகளை அவர் வாயில் அருளுவேன்; நான் அவருக்குக் கற்பிப்பதையெல்லாம் அவர்களுக்குச் சொல்ல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ப்போல ஒரு தீர்க்கதரிசியை நான் அவர்களுக்காக அவர்கள் சகோதரரிலிருந்து எழும்பப்பண்ணி, என் வார்த்தைகளை அவர் வாயில் அருளுவேன்; நான் அவருக்குக் கற்பிப்பதையெல்லாம் அவர்களுக்குச் சொல்லு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நாமத்தினாலே அவர் சொல்லும் என் வார்த்தைகளுக்குச் செவிகொடாதவன் எவனோ அவனை நான் விசாரி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டி நான் கட்டளையிடாத வார்த்தையை என் நாமத்தினாலே சொல்லத் துணியும் தீர்க்கதரிசியும், வேறே தேவர்களின் நாமத்தினாலே பேசும் தீர்க்கதரிசியும் சாக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டி நான் கட்டளையிடாத வார்த்தையை என் நாமத்தினாலே சொல்லத் துணியும் தீர்க்கதரிசியும், வேறே தேவர்களின் நாமத்தினாலே பேசும் தீர்க்கதரிசியும் சாக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சொல்லாத வார்த்தை இன்னதென்று நான் எப்படி அறிவேன் என்று நீ உன் இருதயத்தில் சொல்வாயாகி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தீர்க்கதரிசி கர்த்தரின் நாமத்தினாலே சொல்லும் காரியம் நடவாமலும் நிறைவேறாமலும் போனால், அது கர்த்தர் சொல்லாத வார்த்தை; அந்தத் தீர்க்கதரிசி அதைத் துணிகரத்தினால் சொன்னான்; அவனுக்கு நீ பயப்படவேண்டா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தீர்க்கதரிசி கர்த்தரின் நாமத்தினாலே சொல்லும் காரியம் நடவாமலும் நிறைவேறாமலும் போனால், அது கர்த்தர் சொல்லாத வார்த்தை; அந்தத் தீர்க்கதரிசி அதைத் துணிகரத்தினால் சொன்னான்; அவனுக்கு நீ பயப்பட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ాజకులైన లేవీయులకు, అనగా లేవీగోత్రీయుల కందరికి ఇశ్రాయేలీయులతో పాలైనను స్వాస్థ్యమైనను ఉండదు,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హోమద్రవ్యములను తిందురు; అది వారి హ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ి సహోదరులతో వారికి స్వాస్థ్యము కలుగదు; యెహోవా వారితో చెప్పి నట్లు ఆయనే వారికి స్వాస్థ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వలన, అనగా ఎద్దుగాని గొఱ్ఱగాని మేకగాని బలిగా అర్పించువారి 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ాజకులు పొందవలసిన దేదనగా, కుడిజబ్బను రెండు దవడలను పొట్టను యాజకుని కియ్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ధాన్యములోను నీ ద్రాక్షారసములోను నీ నూనెలోను ప్రథమ ఫలములను నీ గొఱ్ఱల మొదటి బొచ్చు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య్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ిత్యము యెహోవా నామమున నిలిచి సేవచేయుటకు నీ గోత్రములన్నిటిలోను అతనిని అతని సంతతివారిని నీ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ఏర్పరచుకొన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ఒక లేవీయుడు ఇశ్రాయేలీయుల దేశమున తాను విదేశిగా నివసించిన నీ గ్రామములలో ఒకదానినుండ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ర్పరచుకొను స్థలమునకు మిక్కిలి మక్కు వతో వచ్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క్కడ యెహోవా సన్నిధిని నిలుచు లేవీయులైన తన గోత్రపువారు చేయునట్లు అతడు తన దేవుడైన యెహోవా నామ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మ్మబడిన తన పిత్రార్జితమువలన తనకు వచ్చినది గాక అతడు ఇతరులవలె వంతు అనుభవ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దేవుడైన యెహోవా నీకిచ్చుచున్న దేశమున నీవు ప్రవేశించిన తరువాత ఆ జనముల హేయకృత్యములను నీవు చ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ర్చుకొన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తన కుమారునైనను తన కుమార్తెనైనను అగ్నిగుండము దాటించు వానినైనను, శకు నముచెప్పు సోదెగానినైనను, మే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కునములనుగాని సర్ప శకునములను గాని చెప్పు వానినైనను, చిల్లంగివానినైనను, మాంత్రికునినైన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ంద్రజాలకుని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ర్ణపిశాచి నడుగువానినైనను, దయ్యములయొద్ద విచారణచేయు వాని నైనను మీ మధ్య ఉండనియ్య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ీటిని చేయు ప్రతివాడును యెహోవాకు హేయుడు. ఆ హేయము లైన వాటినిబట్టి నీ దేవుడైన యెహోవా నీ యెదుట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జనములను వెళ్లగొట్ట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వు నీ దేవుడైన యెహోవాయొద్ద యథార్థపరుడవై య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వు స్వాధీనపరచుకొనబోవు జనములు మేఘశకునములను చెప్పువారి మాటను సోదెగాండ్ర మాటను విందురు.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 నిన్ను ఆలాగున చేయనియ్య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హోరేబులో ఆ సమాజదినమున నీవునేను చావక యుండునట్లు మళ్లి నా దేవుడైన యెహోవా స్వరము నాకు విన బడకు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ఈ గొప్ప అగ్ని నాకు ఇకను కనబడకుండునుగాక అని చెప్పితివి. ఆ సమయ మున నీ దేవుడైన యెహోవాను నీవు అడిగ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న్నిటి చొప్పున నీ దేవుడైన యెహోవా నీ మధ్యను నావంటి ప్రవక్తను నీ సహోదరులలో నీకొరకు పుట్టించును,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 నీవు వి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మరియు యెహోవా నాతో ఇట్లనెను. వారు చెప్పిన మాట మంచిద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వారి సహో దరులలోనుండి నీవంటి ప్రవక్తను వారికొరకు పుట్టించెదను; అతని నోట నా మాటల నుంచుదును;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కాజ్ఞా పించునది యావత్తును అతడు వారితో చె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తడు నా నామమున చెప్పు నా మాటలను విననివానిని దాని గూర్చి విచారణ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ంతేకాదు, ఏ ప్రవక్తయు అహంకారము పూని, నేను చెప్పుమని తన కాజ్ఞాపించని మాటను నా నామమున చెప్పున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తర దేవతల నామమున చెప్పునో ఆ ప్రవక్తయును చావ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మరియు ఏదొకమాట యెహోవా చెప్పినది కాదని మేమెట్లు తెలిసికొనగలమని మీరనుకొనిన యెడ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ప్రవక్త యెహోవా నామమున చెప్పినప్పుడు ఆ మాట జరుగక పోయిన యెడలను ఎన్నడును నెరవేరకపోయిన యెడ లను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చెప్పిన మాట కాదు, ఆ ప్రవక్త అహంకారముచేతనే దాని చెప్పెను గనుక దానికి భయ పడ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2026-10-21T06:18:30Z</dcterms:created>
  <dcterms:modified xsi:type="dcterms:W3CDTF">2026-10-21T06:18:30Z</dcterms:modified>
  <dc:title>ద్వితీయోపదేశకాండము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