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ல்லவர்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மாறாதவர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மாறா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டரின் கண்களைத் திற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விடரின் செவிகளைத் திற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சர்வ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ில் விடுதலை தரு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ை மன்னிக்கும் பரிசு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ல் ஆறுதல் அளி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பாரங்கள் யாவையும் நீக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ரை என்னை நடத்த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ேலும் என்னை நடத்த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 நேரத்தில் பெலன் த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ைகள் யாவையும் சந்த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ல்லவர்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2026-10-30T22:27:15Z</dcterms:created>
  <dcterms:modified xsi:type="dcterms:W3CDTF">2026-10-30T22:27:15Z</dcterms:modified>
  <dc:title>துதிப் பாடல்கள் : 443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