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ம் அவன் மனுஷரும் மூன்றாம் நாளிலே, சிக்லாகுக்கு வந்து சேருகிறதற்குள்ளே, அமலேக்கியர் தென்புறத்துச் சீமையின்மேலும் சிக்லாகின் மேலும் விழுந்து, சிக்லாகைக் கொள்ளையடித்து, அதை அக்கினியால் சுட்டெரி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ம் அவன் மனுஷரும் மூன்றாம் நாளிலே, சிக்லாகுக்கு வந்து சேருகிறதற்குள்ளே, அமலேக்கியர் தென்புறத்துச் சீமையின்மேலும் சிக்லாகின் மேலும் விழுந்து, சிக்லாகைக் கொள்ளையடித்து, அதை அக்கினியால் சுட்டெரி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லிருந்த ஸ்திரீகளாகிய சிறியவர்களையும் பெரியவர்களையும் சிறைபிடித்து, ஒருவரையும் கொன்றுபோடாமல், அவர்களைப் பிடித்துக்கொண்டு, தங்கள் வழியே போய்வி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லிருந்த ஸ்திரீகளாகிய சிறியவர்களையும் பெரியவர்களையும் சிறைபிடித்து, ஒருவரையும் கொன்றுபோடாமல், அவர்களைப் பிடித்துக்கொண்டு, தங்கள் வழியே போய்விட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வீதும் அவன் மனுஷரும் அந்தப் பட்டணத்திற்கு வந்தபோது, இதோ, அது அக்கினியினால் சுட்டெரிக்கப்பட்டது என்றும், தங்கள் மனைவிகளும் தங்கள் குமாரரும் தங்கள் குமாரத்திகளும் சிறைபிடித்துக் கொண்டுபோகப்பட்டார்கள் என்றும் கண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வீதும் அவன் மனுஷரும் அந்தப் பட்டணத்திற்கு வந்தபோது, இதோ, அது அக்கினியினால் சுட்டெரிக்கப்பட்டது என்றும், தங்கள் மனைவிகளும் தங்கள் குமாரரும் தங்கள் குமாரத்திகளும் சிறைபிடித்துக் கொண்டுபோகப்பட்டார்கள் என்றும் கண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தாவீதும் அவனோடிருந்த ஜனங்களும் அழுகிறதற்குத் தங்களில் பெலனில்லாமல் போகுமட்டும் சத்தமிட்டு அழு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ின் இரண்டு மனைவிகளாகிய யெஸ்ரயேல் ஊராளான அகினோவாமும், கர்மேல் ஊராளான நாபாலின் மனைவியாயிருந்த அபிகாயிலும், சிறைபிடித்துக்கொண்டுபோகப்பட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ின் இரண்டு மனைவிகளாகிய யெஸ்ரயேல் ஊராளான அகினோவாமும், கர்மேல் ஊராளான நாபாலின் மனைவியாயிருந்த அபிகாயிலும், சிறைபிடித்துக்கொண்டுபோகப்பட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 மிகவும் நெருக்கப்பட்டான்; சகல ஜனங்களும் தங்கள் குமாரத்திகளினிமித்தம் மனக்கிலேசமானதினால், அவனைக் கல்லெறியவேண்டும் என்று சொல்லிக்கொண்டார்கள்; தாவீது தன் தேவனாகிய கர்த்தருக்குள்ளே தன்னைத் திடப்படுத்திக்கொண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 மிகவும் நெருக்கப்பட்டான்; சகல ஜனங்களும் தங்கள் குமாரத்திகளினிமித்தம் மனக்கிலேசமானதினால், அவனைக் கல்லெறியவேண்டும் என்று சொல்லிக்கொண்டார்கள்; தாவீது தன் தேவனாகிய கர்த்தருக்குள்ளே தன்னைத் திடப்படுத்திக்கொண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 மிகவும் நெருக்கப்பட்டான்; சகல ஜனங்களும் தங்கள் குமாரத்திகளினிமித்தம் மனக்கிலேசமானதினால், அவனைக் கல்லெறியவேண்டும் என்று சொல்லிக்கொண்டார்கள்; தாவீது தன் தேவனாகிய கர்த்தருக்குள்ளே தன்னைத் திடப்படுத்திக்கொண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ு அகிமெலேக்கின் குமாரனாகிய அபியத்தார் என்னும் ஆசாரியனை நோக்கி: ஏபோத்தை என்னிடத்தில் கொண்டுவா என்றான்; அபியத்தார் ஏபோத்தைத் தாவீதினிடத்தில் கொண்டு வ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ு அகிமெலேக்கின் குமாரனாகிய அபியத்தார் என்னும் ஆசாரியனை நோக்கி: ஏபோத்தை என்னிடத்தில் கொண்டுவா என்றான்; அபியத்தார் ஏபோத்தைத் தாவீதினிடத்தில் கொண்டு வ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 கர்த்தரை நோக்கி: நான் அந்தத் தண்டைப் பின் தொடரவேண்டுமா? அதைப் பிடிப்பேனா? என்று கேட்டான். அதற்கு அவர்: அதைப் பின்தொடர்; அதை நீ பிடித்து, சகலத்தையும் திருப்பிக்கொள்வாய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 கர்த்தரை நோக்கி: நான் அந்தத் தண்டைப் பின் தொடரவேண்டுமா? அதைப் பிடிப்பேனா? என்று கேட்டான். அதற்கு அவர்: அதைப் பின்தொடர்; அதை நீ பிடித்து, சகலத்தையும் திருப்பிக்கொள்வாய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தாவீதும் அவனோடிருந்த அறுநூறுபேரும் போனார்கள்; அவர்கள் பேசோர் ஆற்றண்டைக்கு வந்த போது அங்கே சிலர் நின்றுபோ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தாவீதும் அவனோடிருந்த அறுநூறுபேரும் போனார்கள்; அவர்கள் பேசோர் ஆற்றண்டைக்கு வந்த போது அங்கே சிலர் நின்றுபோ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ாவீதோ, நானூறுபேரோடுங்கூடத் தொடர்ந்துபோனான்; இருநூறுபேர் விடாய்த்துப்போனபடியினால் பேசோர் ஆற்றைக் கடக்கமாட்டாமல் நின்றுபோ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ாவீதோ, நானூறுபேரோடுங்கூடத் தொடர்ந்துபோனான்; இருநூறுபேர் விடாய்த்துப்போனபடியினால் பேசோர் ஆற்றைக் கடக்கமாட்டாமல் நின்றுபோ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 எகிப்தியனை வெளியில் அவர்கள் கண்டு, அவனைத் தாவீதினிடத்தில் கொண்டுவந்து, புசிக்க அவனுக்கு அப்பமும் குடிக்கத் தண்ணீரும் கொடு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 எகிப்தியனை வெளியில் அவர்கள் கண்டு, அவனைத் தாவீதினிடத்தில் கொண்டுவந்து, புசிக்க அவனுக்கு அப்பமும் குடிக்கத் தண்ணீரும் கொடுத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 எகிப்தியனை வெளியில் அவர்கள் கண்டு, அவனைத் தாவீதினிடத்தில் கொண்டுவந்து, புசிக்க அவனுக்கு அப்பமும் குடிக்கத் தண்ணீரும் கொடு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்திப்பழ அடையின் ஒரு துண்டையும், வற்றலான இரண்டு திராட்சப்பழக் குலைகளையும் அவனுக்குக் கொடுத்தார்கள்; அதை அவன் சாப்பிட்ட பின்பு, அவனுடைய உயிர் திரும்ப அவனுக்குள் வந்தது. அவன் இராப்பகல் மூன்றுநாளாய் அப்பம் சாப்பிடாமலும் தண்ணீர் குடியாமலும் இ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ாவீது அவனை நோக்கி: நீ யாருடையவன்? நீ எவ்விடத்தான் என்று கேட்டதற்கு, அவன்: நான் ஒரு அமலேக்கியனுடைய வேலைக்காரனாகிய எகிப்து தேசத்து பிள்ளையாண்டான்; மூன்று நாளைக்குமுன் நான் வியாதிப்பட்டபோது, என் எஜமான் என்னைக் கைவி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ாவீது அவனை நோக்கி: நீ யாருடையவன்? நீ எவ்விடத்தான் என்று கேட்டதற்கு, அவன்: நான் ஒரு அமலேக்கியனுடைய வேலைக்காரனாகிய எகிப்து தேசத்து பிள்ளையாண்டான்; மூன்று நாளைக்குமுன் நான் வியாதிப்பட்டபோது, என் எஜமான் என்னைக் கைவி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ாவீது அவனை நோக்கி: நீ யாருடையவன்? நீ எவ்விடத்தான் என்று கேட்டதற்கு, அவன்: நான் ஒரு அமலேக்கியனுடைய வேலைக்காரனாகிய எகிப்து தேசத்து பிள்ளையாண்டான்; மூன்று நாளைக்குமுன் நான் வியாதிப்பட்டபோது, என் எஜமான் என்னைக் கைவிட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கிரேத்தியருடைய தென்புறத்தின்மேலும், யூதாவுக்கடுத்த எல்லையின்மேலும், காலேபுடைய தென்புறத்தின்மேலும், படையெடுத்துப்போய் சிக்லாகை அக்கினியினால் சுட்டெரித்துப்போட்டோம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கிரேத்தியருடைய தென்புறத்தின்மேலும், யூதாவுக்கடுத்த எல்லையின்மேலும், காலேபுடைய தென்புறத்தின்மேலும், படையெடுத்துப்போய் சிக்லாகை அக்கினியினால் சுட்டெரித்துப்போட்டோம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வீது அவனை நோக்கி: நீ என்னை அந்தத் தண்டினிடத்துக்குக் கொண்டு போவாயா என்று கேட்டதற்கு: அவன், நீர் என்னைக் கொன்றுபோடுவதுமில்லை, என்னை என் எஜமான் கையில் ஒப்புக்கொடுப்பதுமில்லை என்று தேவன்மேல் ஆணையிடுவீரானால், உம்மை அந்தத் தண்டினிடத்துக்குக் கூட்டிக்கொண்டு போவேன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வீது அவனை நோக்கி: நீ என்னை அந்தத் தண்டினிடத்துக்குக் கொண்டு போவாயா என்று கேட்டதற்கு: அவன், நீர் என்னைக் கொன்றுபோடுவதுமில்லை, என்னை என் எஜமான் கையில் ஒப்புக்கொடுப்பதுமில்லை என்று தேவன்மேல் ஆணையிடுவீரானால், உம்மை அந்தத் தண்டினிடத்துக்குக் கூட்டிக்கொண்டு போவேன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வீது அவனை நோக்கி: நீ என்னை அந்தத் தண்டினிடத்துக்குக் கொண்டு போவாயா என்று கேட்டதற்கு: அவன், நீர் என்னைக் கொன்றுபோடுவதுமில்லை, என்னை என் எஜமான் கையில் ஒப்புக்கொடுப்பதுமில்லை என்று தேவன்மேல் ஆணையிடுவீரானால், உம்மை அந்தத் தண்டினிடத்துக்குக் கூட்டிக்கொண்டு போவேன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ன் அவனைக் கொண்டுபோய் விட்டபோது, இதோ, அவர்கள் வெளியெங்கும் பரவி, புசித்துக் குடித்து, தாங்கள் பெலிஸ்தர் தேசத்திலும் யூதாதேசத்திலும் கொள்ளையிட்டுவந்த மகா பெரிதான அந்த எல்லாக் கொள்ளைக்காகவும் ஆடிப்பாடிக்கொண்டிருந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ன் அவனைக் கொண்டுபோய் விட்டபோது, இதோ, அவர்கள் வெளியெங்கும் பரவி, புசித்துக் குடித்து, தாங்கள் பெலிஸ்தர் தேசத்திலும் யூதாதேசத்திலும் கொள்ளையிட்டுவந்த மகா பெரிதான அந்த எல்லாக் கொள்ளைக்காகவும் ஆடிப்பாடிக்கொண்டிரு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ன் அவனைக் கொண்டுபோய் விட்டபோது, இதோ, அவர்கள் வெளியெங்கும் பரவி, புசித்துக் குடித்து, தாங்கள் பெலிஸ்தர் தேசத்திலும் யூதாதேசத்திலும் கொள்ளையிட்டுவந்த மகா பெரிதான அந்த எல்லாக் கொள்ளைக்காகவும் ஆடிப்பாடிக்கொண்டிரு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ைத் தாவீது அன்று சாயங்காலந்தொடங்கி மறுநாள் சாயங்காலமட்டும் முறிய அடித்தான்; ஒட்டகங்கள் மேல் ஏறி ஓடிப்போன நானூறு வாலிபர் தவிர, அவர்களில் வேறொருவரும் தப்பவ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ைத் தாவீது அன்று சாயங்காலந்தொடங்கி மறுநாள் சாயங்காலமட்டும் முறிய அடித்தான்; ஒட்டகங்கள் மேல் ஏறி ஓடிப்போன நானூறு வாலிபர் தவிர, அவர்களில் வேறொருவரும் தப்பவ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மலேக்கியர் பிடித்துக்கொண்டு போன எல்லாவற்றையும், தன்னுடைய இரண்டு மனைவிகளையும், தாவீது விடுவி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மலேக்கியர் பிடித்துக்கொண்டு போன எல்லாவற்றையும், தன்னுடைய இரண்டு மனைவிகளையும், தாவீது விடுவித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கொள்ளையாடிக்கொண்டுபோன எல்லாவற்றிலும், சிறியதிலும் பெரியதிலும், குமாரரிலும், குமாரத்திகளிலும், ஒன்றும் குறைபடாமல், எல்லாவற்றையும் தாவீது திருப்பிகொண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கொள்ளையாடிக்கொண்டுபோன எல்லாவற்றிலும், சிறியதிலும் பெரியதிலும், குமாரரிலும், குமாரத்திகளிலும், ஒன்றும் குறைபடாமல், எல்லாவற்றையும் தாவீது திருப்பிகொண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்லா ஆடுமாடுகளையும் தாவீது பிடித்துக்கொண்டான்; அவைகளைத் தங்கள் மிருகஜீவன்களுக்கு முன்னாலே ஓட்டி, இது தாவீதின் கொள்ளை என்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்லா ஆடுமாடுகளையும் தாவீது பிடித்துக்கொண்டான்; அவைகளைத் தங்கள் மிருகஜீவன்களுக்கு முன்னாலே ஓட்டி, இது தாவீதின் கொள்ளை என்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ிடாய்த்துப்போனதினாலே தாவீதுக்குப் பின்செல்லாமல், பேசோர் ஆற்றண்டையிலே தங்கியிருந்த இருநூறுபேரிடத்துக்குத் தாவீது வருகிறபோது, இவர்கள் தாவீதுக்கும் அவனோடிருந்த ஜனத்திற்கும் எதிர்கொண்டு வந்தார்கள்; தாவீது அந்த ஜனத்தினிடத்தில் சேர்ந்து, அவர்கள் சுகசெய்தியை விசாரித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ிடாய்த்துப்போனதினாலே தாவீதுக்குப் பின்செல்லாமல், பேசோர் ஆற்றண்டையிலே தங்கியிருந்த இருநூறுபேரிடத்துக்குத் தாவீது வருகிறபோது, இவர்கள் தாவீதுக்கும் அவனோடிருந்த ஜனத்திற்கும் எதிர்கொண்டு வந்தார்கள்; தாவீது அந்த ஜனத்தினிடத்தில் சேர்ந்து, அவர்கள் சுகசெய்தியை விசாரித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ிடாய்த்துப்போனதினாலே தாவீதுக்குப் பின்செல்லாமல், பேசோர் ஆற்றண்டையிலே தங்கியிருந்த இருநூறுபேரிடத்துக்குத் தாவீது வருகிறபோது, இவர்கள் தாவீதுக்கும் அவனோடிருந்த ஜனத்திற்கும் எதிர்கொண்டு வந்தார்கள்; தாவீது அந்த ஜனத்தினிடத்தில் சேர்ந்து, அவர்கள் சுகசெய்தியை விசாரித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ோடே நடந்து வந்த மனுஷரில் பொல்லாதவர்களும் பேலியாளின் மக்களுமான எல்லாரும்: அவர்கள் எங்களோடே வராதபடியினால் நாங்கள் திருப்பிக்கொண்ட கொள்ளையுடைமைகளில் அவர்களுக்கு ஒன்றும் கொடுப்பதில்லை; அவர்களில் ஒவ்வொருவனும் தன் தன் மனைவியையும் தன் தன் பிள்ளைகளையுமே அழைத்துக்கொண்டு போகட்டும் என்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ோடே நடந்து வந்த மனுஷரில் பொல்லாதவர்களும் பேலியாளின் மக்களுமான எல்லாரும்: அவர்கள் எங்களோடே வராதபடியினால் நாங்கள் திருப்பிக்கொண்ட கொள்ளையுடைமைகளில் அவர்களுக்கு ஒன்றும் கொடுப்பதில்லை; அவர்களில் ஒவ்வொருவனும் தன் தன் மனைவியையும் தன் தன் பிள்ளைகளையுமே அழைத்துக்கொண்டு போகட்டும் என்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ோடே நடந்து வந்த மனுஷரில் பொல்லாதவர்களும் பேலியாளின் மக்களுமான எல்லாரும்: அவர்கள் எங்களோடே வராதபடியினால் நாங்கள் திருப்பிக்கொண்ட கொள்ளையுடைமைகளில் அவர்களுக்கு ஒன்றும் கொடுப்பதில்லை; அவர்களில் ஒவ்வொருவனும் தன் தன் மனைவியையும் தன் தன் பிள்ளைகளையுமே அழைத்துக்கொண்டு போகட்டும் என்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த் தாவீது: என் சகோதரரே, கர்த்தர் நமக்குத் தந்ததை நீங்கள் இப்படிச் செய்யவேண்டாம்; கர்த்தர் நம்மைக் காப்பாற்றி, நமக்கு விரோதமாய் வந்திருந்த அந்தத் தண்டை நம்முடைய கையில் ஒப்புக்கொடுத்த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த் தாவீது: என் சகோதரரே, கர்த்தர் நமக்குத் தந்ததை நீங்கள் இப்படிச் செய்யவேண்டாம்; கர்த்தர் நம்மைக் காப்பாற்றி, நமக்கு விரோதமாய் வந்திருந்த அந்தத் தண்டை நம்முடைய கையில் ஒப்புக்கொடுத்த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க் காரியத்தில் உங்கள் சொற்கேட்க யார் சம்மதிப்பான்? யுத்தத்திற்குப் போனவர்களின் பங்கு எவ்வளவோ, அவ்வளவு ரஸ்துக்களண்டையில் இருந்தவர்களுக்கும் பங்குவீதம் கிடைக்கவேண்டும்; சரிபங்காகப் பங்கிடுவார்களாக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க் காரியத்தில் உங்கள் சொற்கேட்க யார் சம்மதிப்பான்? யுத்தத்திற்குப் போனவர்களின் பங்கு எவ்வளவோ, அவ்வளவு ரஸ்துக்களண்டையில் இருந்தவர்களுக்கும் பங்குவீதம் கிடைக்கவேண்டும்; சரிபங்காகப் பங்கிடுவார்களாக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டியே அந்நாள்முதற்கொண்டு நடந்துவருகிறது; அதை இஸ்ரவேலிலே இந்நாள்வரைக்கும் இருக்கும் கட்டளையும் பிரமாணமுமாக ஏற்படுத்தி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டியே அந்நாள்முதற்கொண்டு நடந்துவருகிறது; அதை இஸ்ரவேலிலே இந்நாள்வரைக்கும் இருக்கும் கட்டளையும் பிரமாணமுமாக ஏற்படுத்தி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ாவீது சிக்லாகுக்கு வந்தபோது, அவன் கொள்ளையாடினவைகளிலே தன் சிநேகிதராகிய யூதாவின் மூப்பருக்குச் சிலவற்றை அனுப்பி: இதோ, கர்த்தருடைய சத்துருக்களின் கொள்ளையில் உங்களுக்கு உண்டாயிருக்கும் ஆசீர்வாதபாகம் என்று சொல்லச்சொன்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ாவீது சிக்லாகுக்கு வந்தபோது, அவன் கொள்ளையாடினவைகளிலே தன் சிநேகிதராகிய யூதாவின் மூப்பருக்குச் சிலவற்றை அனுப்பி: இதோ, கர்த்தருடைய சத்துருக்களின் கொள்ளையில் உங்களுக்கு உண்டாயிருக்கும் ஆசீர்வாதபாகம் என்று சொல்லச்சொன்ன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ாவீது சிக்லாகுக்கு வந்தபோது, அவன் கொள்ளையாடினவைகளிலே தன் சிநேகிதராகிய யூதாவின் மூப்பருக்குச் சிலவற்றை அனுப்பி: இதோ, கர்த்தருடைய சத்துருக்களின் கொள்ளையில் உங்களுக்கு உண்டாயிருக்கும் ஆசீர்வாதபாகம் என்று சொல்லச்சொன்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ார்யாருக்கு அனுப்பினானென்றால், பெத்தேலில் இருக்கிறவர்களுக்கும், தெற்கான ராமோத்தில் இருக்கிறவர்களுக்கும், யாத்தீரில் இருக்கிறவர்களுக்கும்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ரோவேரில் இருக்கிறவர்களுக்கும், சிப்மோத்தில் இருக்கிறவர்களுக்கும், எஸ்தேமோகாவில் இருக்கிறவர்களுக்கும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ராக்காலில் இருக்கிறவர்களுக்கும், யெராமியேலியரின் பட்டணங்களில் இருக்கிறவர்களுக்கும், கேனியரின் பட்டணங்களில் இருக்கிறவர்களுக்கும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ர்மாவில் இருக்கிறவர்களுக்கும், கொராசானில் இருக்கிறவர்களுக்கும், ஆற்றாகில் இருக்கிறவர்களுக்கும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ப்ரோனில் இருக்கிறவர்களுக்கும், தாவீதும் அவன் மனுஷரும் நடமாடின எல்லா இடங்களில் இருக்கிறவர்களுக்கும் அனுப்ப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ావీదును అతని జనులును మూడవ దినమందు సిక్లగునకు వచ్చిరి; అంతలో అమాలేకీయులు దండెత్తి దక్షి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మీదను సిక్లగుమీదను పడి, కొట్టి దానిని తగులబెట్ట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​ఘనులనేమి అల్పులనేమి అందులోనున్న ఆడువారందరిని చెరపట్టుకొని చంపక వారిని తీసికొని వెళ్లి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దావీదును అతని జనులును పట్టణమునకు వచ్చి అది కాల్చబడియుండుటయు, తమ భార్యలును కుమార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్తెలును చెరలోనికి కొని పోబడి యుండుటయు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ఇక ఏడ్చుటకు శక్తిలేక పోవునంత బిగ్గరగా ఏడ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జ్రెయేలీయురాలైన అహీనోయము, కర్మెలీయుడైన నాబాలు భార్యయయిన అబీగయీలు అను దావీదు ఇద్దరు భార్య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రలోనికి కొనిపోబడగా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దావీదు మిక్కిలి దుఃఖపడెను. మరియు తమ తమ కుమారులను బట్టియు కుమార్తెలను బట్టియు జనులకందరికి ప్రాణ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సికినందున రాళ్లు రువి్వ దావీదును చంపుదము రండని వారు చెప్పు కొనగా దావీదు తన దేవుడైన యెహోవాను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ైర్యము తెచ్చ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మ్మట దావీదుఏఫోదు తెమ్మని యాజ కుడగు అహీమెలెకు కుమారుడైన అబ్యాతారుతో చెప్పగా అబ్యాతారు ఏఫోద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వీదు నొద్దకు తీసికొని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ేను ఈ దండును తరిమినయెడల దాని కలిసికొందునా అని యెహోవా యొద్ద దావీదు విచారణచేయగా యెహోవాతరుమ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శ్చయముగా నీవు వారిని కలిసికొని తప్పక నీవారినందరిని దక్కించుకొందువని సెల 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కాబట్టి దావీదు అతనియొద్దనున్న ఆరువందల మంది యును బయలుదేరి బెసోరు వాగుగట్టుకు రాగా వారిలో రెండువంద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ది వెనుక దిగవిడువబ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దావీదును నాలుగువందల మందియును ఇంక తరుముచు పోయిరి గాని ఆ రెండువందల మంది అలసట పడి బెసోరు వా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టలేక ఆగిరి. ఆ నాలుగు వందలమంది పోవు 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పొలములో ఒక ఐగుప్తీయుడు కనబడెను. వారు దావీదునొద్దకు వాని తోడుకొనివచ్చి, వాడు మూడు రాత్రింబగళ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్నపానము లేమియు పుచ్చు కొనలేదని తెలిసికొని, వానికి భోజనము పెట్టి దాహమిచ్చి అంజూరపు అడలోని ముక్క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ెండు ద్రాక్షగెలలను వానికి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వాడు భోజనము చేసిన తరువాత వాని ప్రాణము తెప్పరిల్ల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దావీదు నీవు ఏ దేశపువాడవు? ఎక్కడనుండి వచ్చితివని వాని నడిగెను. అందుకు వాడునేను ఐగుప్తీయుడన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ట్టి అమాలేకీయుడైన యొకనికి దాసుడనైతిని; మూడు దినముల క్రిందట నేను కాయిలా పడగా నా యజమానుడు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ిచిపెట్టి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ేము దండెత్తి కెరేతీయుల దక్షిణ దేశమునకును యూదా దేశమునకును కాలేబు దక్షిణ దేశమునకును వచ్చి వా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ోచుకొని సిక్లగును కాల్చివేసితిమ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ఆ దండును కలిసికొనుటకై నీవు నాకు దోవచూపుదువా అని దావీదు వాని నడుగగా వాడునేను నిన్ను చంపననియ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జమానుని వశము చేయననియు దేవునిబట్టి నీవు నాకు ప్రమాణము చేసినయెడల ఆ దండును కలిసి కొనుటకు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ోవచూపుదు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తరువాత వాడు వారి దగ్గరకు దావీదును నడిపింపగా, ఫిలిష్తీయుల దేశము లోనుండియు యూదా దేశములోనుండ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ాముదోచి తెచ్చికొనిన సొమ్ముతో తులదూగుచు, వారు ఆ ప్రదేశమంతట చెదిరి అన్నపానములు పుచ్చుకొనుచు ఆటపాట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లుప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దావీదు సంగతిని గ్రహించి సంధ్యవేళ మొదలుకొని మరునాటి సాయంత్రమువరకు వారిని హతము చేయుచుండగ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ంటెలమీద ఎక్కిపారి పోయిన నాలుగువందల మంది ¸°వనులు తప్ప తప్పించుకొనినవాడు ఒకడును లే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ఈలాగున దావీదు అమాలేకీయులు దోచుకొని పోయిన దానంతటిని తిరిగి తెచ్చుకొనెను. మరియు అతడు తన యిద్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ార్యలను రక్ష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కుమారులేమి కుమార్తెలేమి దోపుడు సొమ్మేమి వారు ఎత్తికొనిపోయిన దానంతటిలో కొద్దిదేమి గొప్పదేమ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ేదియు తక్కువకాకుండ దావీదు సమస్తమును రక్ష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రియు దావీదు అమాలేకీయుల గొఱ్ఱలన్నిటిని గొడ్లన్నిటిని పట్టుకొనెను. ఇవి దావీదునకు దోపుడు సొమ్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లు మిగిలిన తమ స్వంత పశువులకు ముందుగా వీటిని తోల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లసటచేత దావీ దును వెంబడించలేక బెసోరు వాగు దగ్గర నిలిచిన ఆ రెండువందల మందియొద్దకు దావీదు పోగా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వీ దును అతనియొద్దనున్న జనులను ఎదుర్కొనుటకై బయలు దేరి వచ్చిరి. దావీదు ఈ జనులయొద్దకు వచ్చి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గక్షేమమ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దావీదుతోకూడ వెళ్లినవారిలో దుర్మార్గులును, పనికి మాలినవారునైన కొందరువీరు మనతోకూడ రాక నిలిచ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నుక తమ భార్యలను పిల్లలను తప్ప మనకు మరల వచ్చిన దోపుడు స ొమ్ములో మన మేమియు వీరికియ్యము; తమ భార్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్లలను వారు తీసికొని పోవచ్చున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ందుకు దావీదు వారితో ఇట్లనెనునా సహోదరు లారా, యెహోవా మనలను కాపాడి మనమీదికి వచ్చిన యీ దం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కప్పగించి మనకు దయచేసిన దాని విషయములో మీరు ఈలాగున చేయ 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మీరు చెప్పినది యెవరు ఒప్పుకొందురు? యుద్ధమునకు పోయినవాని భాగమెంతో సామానునొద్ద నిలిచిన వాని భాగ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తే అని వాడుక మాట; అందరు సమముగానే పాలు పంచుకొందురు గద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కావున నాటనుండి నేటివరకు దావీదు ఇశ్రాయేలీయులలో అట్టి పంపకము కట్టడగాను న్యాయ విధిగాను ఏర్పర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యమ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దావీదు సిక్లగునకు వచ్చినప్పుడు దోపుడు సొమ్ములో కొంత తన స్నేహితులైన యూదా పెద్దలకు ఏర్పరచి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త్రువులయొద్ద నేను దోచుకొనిన సొమ్ములో కొంత ఆశీర్వాదసూచనగా మీకు ఇచ్చుచున్నానని చెప్పి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బేతేలులోను దక్షిణ రామోతులోను యత్తీరుల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రోయేరులోను షిప్మోతులోను ఎష్తెమోల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రాకాలులోను యెరహ్మెయేలీయుల గ్రామములలోను కేనీయుల గ్రామములల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​హోర్మాలోను కోరాషానులోను అతాకుల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​హెబ్రోనులోను దావీదును అతని జనులును సంచరించిన స్థలము లన్నిటిలోను ఉన్న పెద్దలకు దావీదు పం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2026-10-20T04:39:32Z</dcterms:created>
  <dcterms:modified xsi:type="dcterms:W3CDTF">2026-10-20T04:39:32Z</dcterms:modified>
  <dc:title>1 సమూయేలు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