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தேவனுடைய பெட்டியைப் பிடித்து, அதை எபெனேசரிலிருந்து அஸ்தோத்திற்குக் கொண்டுபோ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லிஸ்தர் தேவனுடைய பெட்டியைப் பிடித்து, தாகோனின் கோவிலிலே கொண்டுவந்து, தாகோனண்டையிலே வை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ஸ்தோத் ஊரார் மறுநாள் காலமே எழுந்திருந்து வந்தபோது, இதோ, தாகோன் கர்த்தருடைய பெட்டிக்கு முன்பாகத் தரையிலே முகங்குப்புற விழுந்துகிடந்தது; அப்பொழுது அவர்கள் தாகோனை எடுத்து, அதை அதின் ஸ்தானத்திலே திரும்பவும் நிறுத்த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மறுநாள் காலமே எழுந்திருந்து வந்தபோது, இதோ, தாகோன் கர்த்தருடைய பெட்டிக்கு முன்பாகத் தரையிலே முகங்குப்புற விழுந்துகிடந்ததுமல்லாமல், தாகோனின் தலையும் அதின் இரண்டு கைகளும் வாசற்படியின்மேல் உடைபட்டுக் கிடந்தது; தாகோனுக்கு உடல்மாத்திரம் மீதிய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மறுநாள் காலமே எழுந்திருந்து வந்தபோது, இதோ, தாகோன் கர்த்தருடைய பெட்டிக்கு முன்பாகத் தரையிலே முகங்குப்புற விழுந்துகிடந்ததுமல்லாமல், தாகோனின் தலையும் அதின் இரண்டு கைகளும் வாசற்படியின்மேல் உடைபட்டுக் கிடந்தது; தாகோனுக்கு உடல்மாத்திரம் மீதிய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மறுநாள் காலமே எழுந்திருந்து வந்தபோது, இதோ, தாகோன் கர்த்தருடைய பெட்டிக்கு முன்பாகத் தரையிலே முகங்குப்புற விழுந்துகிடந்ததுமல்லாமல், தாகோனின் தலையும் அதின் இரண்டு கைகளும் வாசற்படியின்மேல் உடைபட்டுக் கிடந்தது; தாகோனுக்கு உடல்மாத்திரம் மீதியாய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தலால் இந்நாள்வரைக்கும் தாகோனின் பூஜாசாரிகளும் தாகோனின் கோவிலுக்குள் பிரவேசிக்கிற யாவரும் அஸ்தோத்திலிருக்கிற தாகோனுடைய வாசற்படியை மிதிக்கிற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தலால் இந்நாள்வரைக்கும் தாகோனின் பூஜாசாரிகளும் தாகோனின் கோவிலுக்குள் பிரவேசிக்கிற யாவரும் அஸ்தோத்திலிருக்கிற தாகோனுடைய வாசற்படியை மிதிக்கிற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ஸ்தோத் ஊராரைப் பாழாக்கும் படிக்கு கர்த்தருடைய கை அவர்கள் மேல் பாரமாயிருந்தது; அவர் அஸ்தோத்தின் ஜனங்களையும், அதின் எல்லைகளுக்குள் இருக்கிறவர்களையும் மூலவியாதியினால் வாதித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ஸ்தோத் ஊராரைப் பாழாக்கும் படிக்கு கர்த்தருடைய கை அவர்கள் மேல் பாரமாயிருந்தது; அவர் அஸ்தோத்தின் ஜனங்களையும், அதின் எல்லைகளுக்குள் இருக்கிறவர்களையும் மூலவியாதியினால் வாதித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 நடந்ததை அஸ்தோத்தின் ஜனங்கள் கண்டபோது; இஸ்ரவேலின் தேவனுடைய கை நமது மேலும், நம்முடைய தேவனாகிய தாகோனின்மேலும் கடினமாயிருக்கிறபடியால், அவருடைய பெட்டி நம்மிடத்தில் இருக்கலாகாது என்று சொல்லி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 நடந்ததை அஸ்தோத்தின் ஜனங்கள் கண்டபோது; இஸ்ரவேலின் தேவனுடைய கை நமது மேலும், நம்முடைய தேவனாகிய தாகோனின்மேலும் கடினமாயிருக்கிறபடியால், அவருடைய பெட்டி நம்மிடத்தில் இருக்கலாகாது என்று சொல்லி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ெலிஸ்தரின் அதிபதிகளையெல்லாம் அழைப்பித்து, தங்களண்டையிலே கூடிவரச் செய்து: இஸ்ரவேலின் தேவனுடைய பெட்டியை நாம் என்ன செய்யவேண்டும் என்று கேட்டார்கள். அவர்கள்: இஸ்ரவேலின் தேவனுடைய பெட்டியை காத் பட்டணமட்டும் எடுத்துச் சுற்றிக்கொண்டு போகவேண்டும் என்றார்கள்; அப்படியே இஸ்ரவேலின் தேவனுடைய பெட்டியை எடுத்துச் சுற்றிக் கொண்டு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ெலிஸ்தரின் அதிபதிகளையெல்லாம் அழைப்பித்து, தங்களண்டையிலே கூடிவரச் செய்து: இஸ்ரவேலின் தேவனுடைய பெட்டியை நாம் என்ன செய்யவேண்டும் என்று கேட்டார்கள். அவர்கள்: இஸ்ரவேலின் தேவனுடைய பெட்டியை காத் பட்டணமட்டும் எடுத்துச் சுற்றிக்கொண்டு போகவேண்டும் என்றார்கள்; அப்படியே இஸ்ரவேலின் தேவனுடைய பெட்டியை எடுத்துச் சுற்றிக் கொண்டு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ெலிஸ்தரின் அதிபதிகளையெல்லாம் அழைப்பித்து, தங்களண்டையிலே கூடிவரச் செய்து: இஸ்ரவேலின் தேவனுடைய பெட்டியை நாம் என்ன செய்யவேண்டும் என்று கேட்டார்கள். அவர்கள்: இஸ்ரவேலின் தேவனுடைய பெட்டியை காத் பட்டணமட்டும் எடுத்துச் சுற்றிக்கொண்டு போகவேண்டும் என்றார்கள்; அப்படியே இஸ்ரவேலின் தேவனுடைய பெட்டியை எடுத்துச் சுற்றிக் கொண்டு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ை எடுத்துச் சுற்றிக்கொண்டு போனபின்பு, கர்த்தருடைய கை அந்தப் பட்டணத்தின்மேல் மகா உக்கிரமாக இறங்கிற்று; அந்தப் பட்டணத்தின் மனுஷருக்குள், சிறியவர் துவக்கிப் பெரியவர்மட்டும், மூலவியாதியை உண்டாக்கி, அவர்களை வாதித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ை எடுத்துச் சுற்றிக்கொண்டு போனபின்பு, கர்த்தருடைய கை அந்தப் பட்டணத்தின்மேல் மகா உக்கிரமாக இறங்கிற்று; அந்தப் பட்டணத்தின் மனுஷருக்குள், சிறியவர் துவக்கிப் பெரியவர்மட்டும், மூலவியாதியை உண்டாக்கி, அவர்களை வாதித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ால் அவர்கள் தேவனுடைய பெட்டியை எக்ரோனுக்கு அனுப்பினார்கள்; தேவனுடைய பெட்டி எக்ரோனுக்கு வருகிறபோது, எக்ரோன் ஊரார்: எங்களையும் எங்கள் ஜனங்களையும் கொன்றுபோட, இஸ்ரவேலின் தேவனுடைய பெட்டியை எடுத்து, எங்களண்டைக்குச் சுற்றிக்கொண்டு வந்தார்கள் என்று கூக்குரலி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ால் அவர்கள் தேவனுடைய பெட்டியை எக்ரோனுக்கு அனுப்பினார்கள்; தேவனுடைய பெட்டி எக்ரோனுக்கு வருகிறபோது, எக்ரோன் ஊரார்: எங்களையும் எங்கள் ஜனங்களையும் கொன்றுபோட, இஸ்ரவேலின் தேவனுடைய பெட்டியை எடுத்து, எங்களண்டைக்குச் சுற்றிக்கொண்டு வந்தார்கள் என்று கூக்குரலி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ெலிஸ்தரின் அதிபதிகளையெல்லாம் கூடி வரும் படி அழைத்து: இஸ்ரவேலின் தேவன் எங்களையும் எங்கள் ஜனங்களையும் கொன்றுபோடாதபடிக்கு, அவருடைய பெட்டியை அதின் ஸ்தானத்திற்குத் திரும்ப அனுப்பிவிடுங்கள் என்றார்கள்; அந்தப் பட்டணமெங்கும் சாவு மும்முரமாயிருந்தது; தேவனுடைய கை அங்கே மகா பாரமாய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ெலிஸ்தரின் அதிபதிகளையெல்லாம் கூடி வரும் படி அழைத்து: இஸ்ரவேலின் தேவன் எங்களையும் எங்கள் ஜனங்களையும் கொன்றுபோடாதபடிக்கு, அவருடைய பெட்டியை அதின் ஸ்தானத்திற்குத் திரும்ப அனுப்பிவிடுங்கள் என்றார்கள்; அந்தப் பட்டணமெங்கும் சாவு மும்முரமாயிருந்தது; தேவனுடைய கை அங்கே மகா பாரமாய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ெலிஸ்தரின் அதிபதிகளையெல்லாம் கூடி வரும் படி அழைத்து: இஸ்ரவேலின் தேவன் எங்களையும் எங்கள் ஜனங்களையும் கொன்றுபோடாதபடிக்கு, அவருடைய பெட்டியை அதின் ஸ்தானத்திற்குத் திரும்ப அனுப்பிவிடுங்கள் என்றார்கள்; அந்தப் பட்டணமெங்கும் சாவு மும்முரமாயிருந்தது; தேவனுடைய கை அங்கே மகா பாரமா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ெத்துப்போகாதிருந்தவர்கள் மூலவியாதியினால் வாதிக்கப்பட்டதினால், அந்தப் பட்டணத்தின் கூக்குரல் வானபரியந்தம் எழும்ப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30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ಫಿಲಿಷ್ಟಿಯರು ದೇವರ ಮಂಜೂಷವನ್ನು ತಕ್ಕೊಂಡು ಎಬೆನೆಜೆರಿನಿಂದ ಅಷ್ಡೋದಿಗೆ 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ಫಿಲಿಷ್ಟಿಯರು ದೇವರ ಮಂಜೂಷವನ್ನು ತಕ್ಕೊಂಡು ಬಂದು ದಾಗೋನನ ಮನೆಯಲ್ಲಿ ದಾಗೋನನ ಬಳಿಯಲ್ಲ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 ಅಷ್ಡೋದ್ಯರು ಮಾರನೆ ದಿವಸ ಬೆಳಿಗ್ಗೆ ಬಂದಾಗ ಇಗೋ, ದಾಗೋನ್‌ ಕರ್ತನ ಮಂಜೂಷದ ಮುಂದೆ ಬೋರಲು ಬಿದ್ದ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ಅವರು ದಾಗೋನನನ್ನು ತೆಗೆದು ಅದನ್ನು ಅದರ ಸ್ಥಳದಲ್ಲಿ ತಿರಿಗಿ ಇಟ್ಟರು. ಅವರು ಮಾರನೆ ದಿವಸ ಬೆಳಿಗ್ಗೆ ಬಂದಾಗ ಇಗ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ಗೋನ್‌ ಕರ್ತನ ಮಂಜೂಷದ ಮುಂದೆ ಬೋರಲು ಬಿದ್ದಿತ್ತು; ದಾಗೋನನ ತಲೆಯೂ ಅದರ ಎರಡು ಕೈಗಳೂ ಹೊಸ್ತಿಲ ಮೇಲೆ ಕಡಿಯಲ್ಪ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ದ್ದಿದ್ದವು; ಮುಂಡ ಮಾತ್ರ ಅದಕ್ಕೆ ಉಳಿದ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ದರಿಂದ ಈ ದಿನದ ವರೆಗೂ ದಾಗೋನನ ಯಾಜಕರೂ ದಾಗೋನನ ಮನೆಯಲ್ಲಿ ಪ್ರವೇಶಿಸುವ ವರೆಲ್ಲರೂ ಅಷ್ಡೋದಿನಲ್ಲಿರುವ ದಾಗೋನ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ಸ್ತಿ ಲನ್ನು ತುಳಿಯ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ಕರ್ತನ ಕೈ ಅಷ್ಡೋದಿನವರ ಮೇಲೆ ಭಾರ ವಾಗಿದ್ದು ಅವರನ್ನು ನಾಶಮಾಡಿ ಅಷ್ಡೋದನ್ನೂ ಅದರ ಮೇರೆಗಳನ್ನೂ ಗಡ್ಡೆರೋಗ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ಈ ಪ್ರಕಾರ ಸಂಭವಿಸಿದ್ದನ್ನು ಅಷ್ಡೋದಿನ ಜನರು ನೋಡಿ--ಇಸ್ರಾಯೇಲ್‌ ದೇವರ ಮಂಜೂಷವು ನಮ್ಮ ಬಳಿಯಲ್ಲಿ ಇರಬಾರ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 ಆತನ ಕೈ ನಮ್ಮ ಮೇಲೆಯೂ ನಮ್ಮ ದೇವರಾದ ದಾಗೋನನ ಮೇಲೆಯೂ ಕಠಿಣವಾಗಿದೆ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ು ಫಿಲಿಷ್ಟಿ ಯರ ಅಧಿಪತಿಗಳೆಲ್ಲರನ್ನು ತಮ್ಮ ಬಳಿಗೆ ಕರೇಕಳುಹಿಸಿ ಅವರಿಗೆ--ಇಸ್ರಾಯೇಲ್‌ ದೇವರ ಮಂಜೂಷವನ್ನು ಏ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ೋಣ ಅಂದರು. ಅದಕ್ಕವರು--ಇಸ್ರಾ ಯೇಲ್‌ ದೇವರ ಮಂಜೂಷವು ಗತ್‌ ಊರಿಗೆ ಒಯ್ಯಲ್ಪಡಲಿ ಅಂದರು. ಅವರು ಇಸ್ರಾಯೇಲ್‌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ಜೂಷವನ್ನು ಗತ್‌ಗೆ ಒಯ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ಅವರು ಅದನ್ನು ಸುತ್ತಿ ತಂದ ತರುವಾಯ ಕರ್ತನ ಕೈ ಆ ಪಟ್ಟಣದ ಮೇಲೆ ಬಂದು ಮಹಾ ದೊಡ್ಡನಾಶ ಮಾಡಿತು. ಇದ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ಚಿಕ್ಕವರಿಂದ ಹಿರಿಯರ ವರೆಗೂ ಆ ಪಟ್ಟಣದ ಮನುಷ್ಯರನ್ನು ಹೊಡೆದನು; ಅವರಿಗೆ ಗಡ್ಡೆರೋಗ ಹು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ು ದೇವರ ಮಂಜೂಷವನ್ನು ಎಕ್ರೋನಿಗೆ ಕಳುಹಿಸಿದರು. ದೇವರ ಮಂಜೂಷವು ಎಕ್ರೋನಿಗೆ ಬಂದಾಗ ಆದದ್ದೇನಂದರೆ, ಎಕ್ರೋನ್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ನ್ನೂ ನಮ್ಮ ಜನರನ್ನೂ ಕೊಂದು ಹಾಕಬೇಕೆಂದು ಇಸ್ರಾಯೇಲ್‌ ದೇವರ ಮಂಜೂಷವನ್ನು ನಮ್ಮ ಬಳಿಗೆ ತಂದರೆಂದು ಕೂಗಿ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ಆ ಪಟ್ಟಣದಲ್ಲೆಲ್ಲಾ ಮರಣಕರವಾದ ನಾಶನ ಉಂಟಾಗಿ ದೇವರ ಕೈ ಅಲ್ಲಿ ಮಹಾಭಾರವಾಗಿದ್ದರಿಂದ ಅವರು ಫಿಲಿಷ್ಟಿ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ಧಿಪತಿಗಳೆಲ್ಲರನ್ನು ಒಟ್ಟು ಗೂಡಿಸಿ ಇಸ್ರಾಯೇಲ್‌ ದೇವರ ಮಂಜೂಷವು ನಮ್ಮನ್ನೂ ನಮ್ಮ ಜನರನ್ನೂ ಕೊಂದುಹಾಕದ ಹಾಗೆ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ಅದರ ಸ್ವಸ್ಥಳಕ್ಕೆ ತಿರಿಗಿ ಹೋಗುವಂತೆ ಕಳುಹಿಸಿಬಿಡಿರಿ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ಉಳಿದ ಮನುಷ್ಯರು ಸತ್ತುಹೋಗದೆ ಗಡ್ಡೆವ್ಯಾಧಿಯಿಂದ ಬಾಧಿಸಲ್ಪಟ್ಟರು; ಆ ಪಟ್ಟಣದ ಗೋಳಾಟವು ಆಕಾಶಕ್ಕೆ ಮು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2026-10-20T06:12:08Z</dcterms:created>
  <dcterms:modified xsi:type="dcterms:W3CDTF">2026-10-20T06:12:08Z</dcterms:modified>
  <dc:title>1 ಸಮುವೇಲನು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