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ாவங்களினாலேயும், உங்கள் மாம்ச விருத்தசேதனமில்லாமையினாலேயும் மரித்தவர்களாயிருந்த உங்களையும் அவரோடேகூட உயிர்ப்பித்து, அக்கிரமங்களெல்லாவற்றையும் உங்களுக்கு மன்னித்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ாவங்களினாலேயும், உங்கள் மாம்ச விருத்தசேதனமில்லாமையினாலேயும் மரித்தவர்களாயிருந்த உங்களையும் அவரோடேகூட உயிர்ப்பித்து, அக்கிரமங்களெல்லாவற்றையும் உங்களுக்கு மன்னித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வருங்காரியங்களுக்கு நிழலாயிருக்கிறது; அவைகளின் பொருள் கிறிஸ்துவைப்பற்றின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ிறிஸ்துவுடனேகூட உலகத்தின் வழிபாடுகளுக்கு மரித்ததுண்டானால், இன்னும் உலக வழக்கத்தின்படி பிழைக்கிறவர்கள்போல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ிறிஸ்துவுடனேகூட உலகத்தின் வழிபாடுகளுக்கு மரித்ததுண்டானால், இன்னும் உலக வழக்கத்தின்படி பிழைக்கிறவர்கள்போல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கற்பனைகளின்படியும் போதனைகளின்படியும் நடந்து: தொடாதே, ருசிபாராதே, தீண்டாதே என்கிற கட்டளைகளுக்கு உட்படுகிறதெ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கற்பனைகளின்படியும் போதனைகளின்படியும் நடந்து: தொடாதே, ருசிபாராதே, தீண்டாதே என்கிற கட்டளைகளுக்கு உட்படுகிறதெ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ம் அநுபவிக்கிறதினால் அழிந்துபோக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ாகவும் லவோதிக்கேயாவிலிருக்கிறவர்களுக்காகவும், சரீரத்தில் என் முகத்தைக் காணாதிருக்கிற மற்றெல்லாருக்காகவும் மிகுந்த போராட்டம் எனக்கு உண்டென்று நீங்கள் அறிய விரும்ப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ள் ஞானம் அறிவு என்பவைகளாகிய பொக்கிஷங்களெல்லாம் அடங்கி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நயவசனிப்பினாலே உங்களை வஞ்சியாதபடிக்கு இதைச் சொல்ல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ங்கள் கர்த்தராகிய கிறிஸ்து இயேசுவை ஏற்றுக்கொண்டபடியே, அவருக்குள் வேர்கொண்டவர்களாகவும், அவர்மேல் கட்டப்பட்டவர்களாகவும், அவருக்குள் நடந்துகொண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, தேவத்துவத்தின் பரிபூரணமெல்லாம் சரீரப்பிரகாரமாக, அவருக்குள் வாச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சகல துரைத்தனங்களுக்கும் அதிகாரத்துக்கும் தலைவராயிருக்கிற அவருக்குள் நீங்கள் பரிபூரணமுள்ளவர்களாயிருக்கிற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നിൽ നിങ്ങൾക്കു ക്രിസ്തുവിന്റെ പരിച്ഛേദനയാൽ ജഡശരീരം ഉരിഞ്ഞുകളഞ്ഞതിനാൽ തന്നേ കൈകൊണ്ടല്ല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ച്ഛേദനയും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്നാനത്തിൽ നിങ്ങൾ അവനോടുകൂടെ അടക്കപ്പെടുകയും അവനെ മരിച്ചവരുടെ ഇടയിൽനിന്നു ഉയിർത്തെഴുന്നേല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വ്യാപാരശക്തിയിലുള്ള വിശ്വാസത്താൽ അവനോടുകൂടെ നിങ്ങളും ഉയിർത്തെഴുന്നേൽ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ിക്രമങ്ങളിലും നിങ്ങളുടെ ജഡത്തിന്റെ അഗ്രചർമ്മത്തിലും മരിച്ചവരായിരുന്ന നിങ്ങളെയും അവ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കൂടെ ജീവ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ക്രമങ്ങൾ ഒക്കെയും നമ്മോടു ക്ഷമിച്ച ചട്ടങ്ങളാൽ നമുക്കു വിരോധവും പ്രതികൂലവുമാ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െഴുത്തു മായിച്ചു ക്രൂശിൽ തറെച്ചു നടുവിൽനിന്നു നീക്കിക്കള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വാഴ്ചകളെയും അധികാരങ്ങളെയും ആയുധവർഗ്ഗം വെപ്പിച്ചു ക്രൂശിൽ അവരുടെമേൽ ജയോത്സവം കൊണ്ടാടി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സ്യമായ കാഴ്ചയ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ഭക്ഷണപാനങ്ങൾ സംബന്ധിച്ചോ പെരുനാൾ വാവു ശബ്ബത്ത് എന്നീകാര്യത്തിലോ ആരും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വ വരുവാനിരുന്നവയുടെ നിഴലത്രേ; ദേഹം എന്നതോ ക്രിസ്തുവിന്നു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ാഴ്മയിലും ദൂതന്മാരെ ആരാധിക്കുന്നതിലും രസിച്ചു സ്വന്തദർശനങ്ങളിൽ പ്രവേശിക്കയും തന്റെ ജഡമനസ്സ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തെ ചീർക്കയും തലയെ മുറുകെ പിടിക്കാതിരിക്കയും ചെയ്യുന്നവൻ ആരും നിങ്ങളെ വിരുതു തെറ്റ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തലയായവനിൽ നിന്നല്ലോ ശരീരം മുഴുവൻ സന്ധികളാലും ഞരമ്പുകളാലും ചൈതന്യം ലഭിച്ചും ഏകീഭവിച്ചും ദൈവിക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ർച്ച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ൾ ക്രിസ്തുവിനോടുകൂടെ ലോകത്തിന്റെ ആദ്യപാഠങ്ങൾ സംബന്ധിച്ചു മരിച്ചു എങ്കിൽ ലോക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ിക്കുന്നവര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ാനുഷകല്പനകൾക്കും ഉപദേശങ്ങൾക്കും അനുസരണമായി: പിടിക്കരുതു, രുചിക്കരുതു, തൊടരുതു എന്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ട്ടങ്ങൾക്കു കീഴ്പെട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ഇതെല്ലാം ഉപയോഗത്താൽ നശിച്ചു പോകുന്നത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തു ഒക്കെയും സ്വേച്ഛാരാധനയിലും താഴ്മയിലും ശരീരത്തിന്റെ ഉപേക്ഷയിലും രസിക്കുന്ന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ത്തിന്റെ പേരു മാത്രമുള്ളതു; ജഡാഭിലാഷം അടക്കുവാനോ പ്രയോജനമുള്ള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ൾക്കും ലവുദിക്യയിലുള്ളവർക്കും ജഡത്തിൽ എന്റെ മുഖം കണ്ടിട്ടില്ലാത്ത എല്ലാവർക്കും വേണ്ട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ക്രിസ്തുവെന്ന ദൈവ മർമ്മത്തിന്റെ പരിജ്ഞാനവും വിവേകപൂർണ്ണതയുടെ സമ്പത്തും പ്രാപിപ്പാന്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ത്തിൽ ഏകീഭവിച്ചിട്ടു ഹൃദയങ്ങൾക്കു ആശ്വാസം ലഭിക്കേണം എന്നുവെച്ചു ഞാൻ എത്ര വലിയ പോരാട്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ുന്നു എന്നു നിങ്ങൾ അറിവാൻ ഞാൻ 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ിൽ ജ്ഞാനത്തിന്റെയും പരിജ്ഞാനത്തിന്റെയും നിക്ഷേപങ്ങൾ ഒക്കെയും ഗുപ്തമായിട്ടു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ശീകരണവാക്കുകൊണ്ടു ആരും നിങ്ങളെ ചതിക്കാതിരിപ്പാൻ ഞാൻ ഇത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ശരീരംകൊണ്ടു ദൂരസ്ഥനെങ്കിലും ആത്മാവുകൊണ്ടു നിങ്ങളോടു കൂടെയുള്ളവനായി നിങ്ങളുടെ ക്ര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ൽ നിങ്ങൾക്കുള്ള വിശ്വാസത്തിന്റെ സ്ഥിരതയും കണ്ടു സന്തോ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കയാൽ നിങ്ങൾ കർത്താവായ ക്രിസ്തുയേശുവിനെ കൈക്കൊണ്ടതുപോലെ അവന്റെ കൂട്ടായ്മയിൽ നട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ിൽ വേരൂന്നിയും ആത്മികവർദ്ധന പ്രാപിച്ചും നിങ്ങൾക്കു ഉപദേശിച്ചുതന്നതിന്നു ഒത്തവണ്ണം വിശ്വാസ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െച്ചും സ്തോത്രത്തിൽ കവിഞ്ഞും ഇ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തത്വജ്ഞാനവും വെറും വഞ്ചനയും കൊണ്ടു ആരും നിങ്ങളെ കവർന്നുകളായതിരിപ്പാൻ സൂക്ഷിപ്പിൻ; അതു മനുഷ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പ്രദായത്തിന്നു ഒത്തവണ്ണം, ലോകത്തിന്റെ ആദ്യ പാഠങ്ങൾക്കു ഒത്തവണ്ണം അല്ലാതെ ക്രിസ്തു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ത്തവണ്ണമുള്ള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നിലല്ലോ ദൈവത്തിന്റെ സർവ്വ സമ്പൂർണ്ണതയും ദേഹരൂപമായി വസ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ല്ലാവാഴ്ചെക്കും അധികാരത്തിന്നും തലയായ അവനിൽ നിങ്ങൾ പരിപൂർണ്ണര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2026-10-20T02:25:46Z</dcterms:created>
  <dcterms:modified xsi:type="dcterms:W3CDTF">2026-10-20T02:25:46Z</dcterms:modified>
  <dc:title>കൊലൊസ്സ്യർ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