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வுல் அவனைப்பர்த்து: வெள்ளையடிக்கப்பட்ட சுவரே, தேவன் உம்மை அடிப்பார்; நியாயப்பிரமாணத்தின்படி என்னை நியாயம் விசாரிக்கிறவராய் உட்கார்ந்திருக்கிற நீர் நியாயப்பிரமாணத்திற்கு விரோதமாய் என்னை அடிக்கச் சொல்லலாமா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வுல் அவனைப்பர்த்து: வெள்ளையடிக்கப்பட்ட சுவரே, தேவன் உம்மை அடிப்பார்; நியாயப்பிரமாணத்தின்படி என்னை நியாயம் விசாரிக்கிறவராய் உட்கார்ந்திருக்கிற நீர் நியாயப்பிரமாணத்திற்கு விரோதமாய் என்னை அடிக்கச் சொல்லலாமா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வுல் அவனைப்பர்த்து: வெள்ளையடிக்கப்பட்ட சுவரே, தேவன் உம்மை அடிப்பார்; நியாயப்பிரமாணத்தின்படி என்னை நியாயம் விசாரிக்கிறவராய் உட்கார்ந்திருக்கிற நீர் நியாயப்பிரமாணத்திற்கு விரோதமாய் என்னை அடிக்கச் சொல்லலாமா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மீபத்திலே நின்றவர்கள்: தேவனுடைய பிரதான ஆசாரியரை வைகிறாயா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மீபத்திலே நின்றவர்கள்: தேவனுடைய பிரதான ஆசாரியரை வைகிறாயா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வுல்: சகோதரரே இவர் பிரதான ஆசாரியரென்று எனக்குத் தெரியாது; உன் ஜனத்தின் அதிபதியைத் தீது சொல்லாயாக என்று எழுதியிருக்கிறதே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வுல்: சகோதரரே இவர் பிரதான ஆசாரியரென்று எனக்குத் தெரியாது; உன் ஜனத்தின் அதிபதியைத் தீது சொல்லாயாக என்று எழுதியிருக்கிறதே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களில், சதுசேயர் ஒருபங்கும் பரிசேயர் ஒருபங்குமாயிருக்கிறார்களென்று பவுல் அறிந்து: சகோதரரே, நான் பரிசேயனுடைய மகனுமாயிருக்கிறேன் என்று சத்தமிட்டு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களில், சதுசேயர் ஒருபங்கும் பரிசேயர் ஒருபங்குமாயிருக்கிறார்களென்று பவுல் அறிந்து: சகோதரரே, நான் பரிசேயனுடைய மகனுமாயிருக்கிறேன் என்று சத்தமிட்டு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களில், சதுசேயர் ஒருபங்கும் பரிசேயர் ஒருபங்குமாயிருக்கிறார்களென்று பவுல் அறிந்து: சகோதரரே, நான் பரிசேயனுடைய மகனுமாயிருக்கிறேன் என்று சத்தமிட்டு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இப்படிச் சொன்னபோது, பரிசேயருக்கும் சதுசேயருக்கும் வாக்குவாதமுண்டாயிறறு: கூட்டம் இரண்டாகப் பிரி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த்தினாலென்றால் சதுசேயர் உயிர்த்தெழுதல் இல்லையென்றும், தேவதூதனும் ஆவியும் இல்லையென்றும் சொல்லுகிறார்கள். பரிசேயரோ அவ்விரண்டும் உண்டென்று ஒப்புக்கொள்ள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னத்தினாலென்றால் சதுசேயர் உயிர்த்தெழுதல் இல்லையென்றும், தேவதூதனும் ஆவியும் இல்லையென்றும் சொல்லுகிறார்கள். பரிசேயரோ அவ்விரண்டும் உண்டென்று ஒப்புக்கொள்ள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ிகுந்த கூக்குரல் உண்டாயிற்று. பரிசேய சமயத்தாரான வேதபாரகரில் சிலர் எழுந்து: இந்த மனுஷடத்தில் ஒரு பொல்லாங்கையும் காணோம்; ஒரு ஆவி அல்லது ஒரு தேவதூதன் இவனுடனே பேசினதுண்டானால், நாம் தேவனுடனே போர்செய்வது தகாது என்று வாதாட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ிகுந்த கூக்குரல் உண்டாயிற்று. பரிசேய சமயத்தாரான வேதபாரகரில் சிலர் எழுந்து: இந்த மனுஷடத்தில் ஒரு பொல்லாங்கையும் காணோம்; ஒரு ஆவி அல்லது ஒரு தேவதூதன் இவனுடனே பேசினதுண்டானால், நாம் தேவனுடனே போர்செய்வது தகாது என்று வாதா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ிகுந்த கூக்குரல் உண்டாயிற்று. பரிசேய சமயத்தாரான வேதபாரகரில் சிலர் எழுந்து: இந்த மனுஷடத்தில் ஒரு பொல்லாங்கையும் காணோம்; ஒரு ஆவி அல்லது ஒரு தேவதூதன் இவனுடனே பேசினதுண்டானால், நாம் தேவனுடனே போர்செய்வது தகாது என்று வாதா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ிகுந்த கலகம் உண்டானபோது, பவுல் அவர்களால் பீறுண்டுபோவானென்று சேனாபதி பயந்து, போர்ச்சேவகர் போய், அவனை அவர்கள் நடுவிலிருந்து இழுத்துக் கோட்டைக்குக் கொண்டுபோகும்படி கட்டளைய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ிகுந்த கலகம் உண்டானபோது, பவுல் அவர்களால் பீறுண்டுபோவானென்று சேனாபதி பயந்து, போர்ச்சேவகர் போய், அவனை அவர்கள் நடுவிலிருந்து இழுத்துக் கோட்டைக்குக் கொண்டுபோகும்படி கட்டளையி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ிகுந்த கலகம் உண்டானபோது, பவுல் அவர்களால் பீறுண்டுபோவானென்று சேனாபதி பயந்து, போர்ச்சேவகர் போய், அவனை அவர்கள் நடுவிலிருந்து இழுத்துக் கோட்டைக்குக் கொண்டுபோகும்படி கட்டளைய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ு இராத்திரியிலே கர்த்தர் பவுலின் அருகே நின்று: பவுலே, திடன்கொள்; நீ என்னைக்குறித்து எருசலேமில் சாட்சிகொடுத்ததுபோல ரோமாவிலும் சாட்சிகொடுக்கவேண்ட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ு இராத்திரியிலே கர்த்தர் பவுலின் அருகே நின்று: பவுலே, திடன்கொள்; நீ என்னைக்குறித்து எருசலேமில் சாட்சிகொடுத்ததுபோல ரோமாவிலும் சாட்சிகொடுக்கவேண்டும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டியற்காலமானபோது, யூதரில் சிலர் ஒருமித்து, தாங்கள் பவுலைக் கொலைசெய்யுமளவும் புசிப்பதுமில்லை குடிப்பதுமில்லையென்று சபதம்பண்ணிக்கொண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டியற்காலமானபோது, யூதரில் சிலர் ஒருமித்து, தாங்கள் பவுலைக் கொலைசெய்யுமளவும் புசிப்பதுமில்லை குடிப்பதுமில்லையென்று சபதம்பண்ணிக்கொண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க் கட்டுப்பாடு பண்ணிக்கொண்டவர்கள் நாற்பதுபேருக்கு அதிகமா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ிரதான ஆசாரியர்களிடத்திலும் மூப்பர்களிடத்திலும் போய்: நாங்கள் பவுலைக் கொலைசெய்யுமளவும் ஒன்றும் புசிப்பதில்லையென்று உறுதியான சபதம்பண்ணிக்கொண்ட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ிரதான ஆசாரியர்களிடத்திலும் மூப்பர்களிடத்திலும் போய்: நாங்கள் பவுலைக் கொலைசெய்யுமளவும் ஒன்றும் புசிப்பதில்லையென்று உறுதியான சபதம்பண்ணிக்கொண்ட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் நீங்கள் ஆலோசனை சங்கத்தாரோடே கூடப்போய், அவனுடைய காரியத்தை அதிக திட்டமாய் விசாரிக்க மனதுள்ளவர்கள்போலச் சேனாபதிக்குக் காண்பித்து, அவர் நாளைக்கு அவனை உங்களிடத்தில் கூட்டிக்கொண்டுவரும்படி அவரிடத்தில் கேட்பீர்களாக. அவன் கிட்டவருகிறதற்குள்ளே நாங்கள் அவனைக் கொலைசெய்ய ஆயத்தமாயிருப்போ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் நீங்கள் ஆலோசனை சங்கத்தாரோடே கூடப்போய், அவனுடைய காரியத்தை அதிக திட்டமாய் விசாரிக்க மனதுள்ளவர்கள்போலச் சேனாபதிக்குக் காண்பித்து, அவர் நாளைக்கு அவனை உங்களிடத்தில் கூட்டிக்கொண்டுவரும்படி அவரிடத்தில் கேட்பீர்களாக. அவன் கிட்டவருகிறதற்குள்ளே நாங்கள் அவனைக் கொலைசெய்ய ஆயத்தமாயிருப்ப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் நீங்கள் ஆலோசனை சங்கத்தாரோடே கூடப்போய், அவனுடைய காரியத்தை அதிக திட்டமாய் விசாரிக்க மனதுள்ளவர்கள்போலச் சேனாபதிக்குக் காண்பித்து, அவர் நாளைக்கு அவனை உங்களிடத்தில் கூட்டிக்கொண்டுவரும்படி அவரிடத்தில் கேட்பீர்களாக. அவன் கிட்டவருகிறதற்குள்ளே நாங்கள் அவனைக் கொலைசெய்ய ஆயத்தமாயிருப்போ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ச் சர்ப்பனையைப் பவுலினுடைய சகோதரியின் குமாரன் கேள்விப்பட்டு, கோட்டைக்குள்ளே போய், பவுலுக்கு அறிவ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வுல் நூற்றுக்கு அதிபதிகளில் ஒருவனை அழைத்து, இந்த வாலிபனைச் சேனாபதியினிடத்திற்குக் கூட்டிக்கொண்டுபோம்; அவரிடத்தில் இவன் அறிவிக்கவேண்டிய ஒரு காரியமுண்டு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வுல் நூற்றுக்கு அதிபதிகளில் ஒருவனை அழைத்து, இந்த வாலிபனைச் சேனாபதியினிடத்திற்குக் கூட்டிக்கொண்டுபோம்; அவரிடத்தில் இவன் அறிவிக்கவேண்டிய ஒரு காரியமுண்டு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அவன் இவனைச் சேனாபதியினிடத்திற்குக் கூட்டிக்கொண்டுபோய் காவலில் வைக்கப்பட்டிருக்கிற பவுல் என்னை அழைத்து, உமக்கொரு காரியத்தைச் சொல்லவேண்டுமென்றிருக்கிற இந்த வாலிபனை உம்மிடத்திற்குக் கொண்டுபோகும்படி என்னைக் கேட்டுக்கொண்டா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ப்படியே அவன் இவனைச் சேனாபதியினிடத்திற்குக் கூட்டிக்கொண்டுபோய் காவலில் வைக்கப்பட்டிருக்கிற பவுல் என்னை அழைத்து, உமக்கொரு காரியத்தைச் சொல்லவேண்டுமென்றிருக்கிற இந்த வாலிபனை உம்மிடத்திற்குக் கொண்டுபோகும்படி என்னைக் கேட்டுக்கொண்டா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ேனாபதி அவனுடைய கையைப் பிடித்துத் தனியே அழைத்துக்கொண்டுபோய்: நீ என்னிடத்தில் அறிவிக்கவேண்டிய காரியம் என்னவென்று கே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ேனாபதி அவனுடைய கையைப் பிடித்துத் தனியே அழைத்துக்கொண்டுபோய்: நீ என்னிடத்தில் அறிவிக்கவேண்டிய காரியம் என்னவென்று கே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யூதர்கள் பவுலின் காரியத்தை அதிக திட்டமாய் விசாரிக்கமனதுள்ளவர்கள்போல, நீர் நாளைக்கு அவனை ஆலோசனை சங்கத்தாரிடத்தில் கொண்டுவரும்படி உம்மை வேண்டிக்கொள்ள உடன்பட்ட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யூதர்கள் பவுலின் காரியத்தை அதிக திட்டமாய் விசாரிக்கமனதுள்ளவர்கள்போல, நீர் நாளைக்கு அவனை ஆலோசனை சங்கத்தாரிடத்தில் கொண்டுவரும்படி உம்மை வேண்டிக்கொள்ள உடன்பட்ட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்களுக்குச் சம்மதிக்கவேண்டாம்; அவர்களில் நாற்பதுபேர்க்கு அதிகமானவர்கள் அவனைக் கொலைசெய்யுமளவும் தாங்கள் புசிப்பதுமில்லை குடிப்பதுமில்லையென்று சபதம்பண்ணிக்கொண்டு, அவனுக்குப் பதிவிருந்து, உம்முடைய உத்தரவுக்காக இப்பொழுது காத்துக்கொண்டு ஆயத்தமாயிருக்கிறார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்களுக்குச் சம்மதிக்கவேண்டாம்; அவர்களில் நாற்பதுபேர்க்கு அதிகமானவர்கள் அவனைக் கொலைசெய்யுமளவும் தாங்கள் புசிப்பதுமில்லை குடிப்பதுமில்லையென்று சபதம்பண்ணிக்கொண்டு, அவனுக்குப் பதிவிருந்து, உம்முடைய உத்தரவுக்காக இப்பொழுது காத்துக்கொண்டு ஆயத்தமாயிருக்கிறார்க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்களுக்குச் சம்மதிக்கவேண்டாம்; அவர்களில் நாற்பதுபேர்க்கு அதிகமானவர்கள் அவனைக் கொலைசெய்யுமளவும் தாங்கள் புசிப்பதுமில்லை குடிப்பதுமில்லையென்று சபதம்பண்ணிக்கொண்டு, அவனுக்குப் பதிவிருந்து, உம்முடைய உத்தரவுக்காக இப்பொழுது காத்துக்கொண்டு ஆயத்தமாயிருக்கிறார்க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சேனாபதி: நீ இவைகளை எனக்கு அறிவித்தாக ஒருவருக்குஞ் சொல்லாதே என்று கட்டளையிட்டு, வாலிபனை அனுப்பிவ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சேனாபதி: நீ இவைகளை எனக்கு அறிவித்தாக ஒருவருக்குஞ் சொல்லாதே என்று கட்டளையிட்டு, வாலிபனை அனுப்பிவ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நூற்றுக்கு அதிபதிகளில் இரண்டுபேரை அழைத்து, செசரியாபட்டணத்திற்குப் போகும்படி இருநூறு காலாட்களையும், எழுபது குதிரைவீரரையும், இருநூறு ஈட்டிக்காரரையும், இராத்திரியில் மூன்றாம்மணி வேளையிலே, ஆயத்தம்பண்ணுங்களென்றும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அவன் நூற்றுக்கு அதிபதிகளில் இரண்டுபேரை அழைத்து, செசரியாபட்டணத்திற்குப் போகும்படி இருநூறு காலாட்களையும், எழுபது குதிரைவீரரையும், இருநூறு ஈட்டிக்காரரையும், இராத்திரியில் மூன்றாம்மணி வேளையிலே, ஆயத்தம்பண்ணுங்களென்று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வுலை ஏற்றி, தேசாதிபதியாகிய பேலிக்ஸிடத்திற்குப் பத்திரமாய்க் கொண்டுபோகும்படிக்குக் குதிரைகளை ஆயத்தப்படுத்துங்களென்றும் சொன்னதுமன்ற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 நிருபத்தையும் எழுதினான்; அதின் விவரமாவது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னம்பொருந்திய தேசாதிபதியாகிய பேலிக்ஸ் என்பவருக்குக் கிலவுதியு லீசியா வாழ்த்துதல் சொல்லி அறிவிக்கிறது என்னவென்றால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மனுஷனை யூதர் பிடித்துக்கொலைசெய்யப்போகிற சமயத்தில், நான் போர்ச்சேவகரோடே கூடப்போய், இவன் ரோமனென்று அறிந்து, இவனை விடுவித்த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மனுஷனை யூதர் பிடித்துக்கொலைசெய்யப்போகிற சமயத்தில், நான் போர்ச்சேவகரோடே கூடப்போய், இவன் ரோமனென்று அறிந்து, இவனை விடுவித்த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இவன்மேல் சாட்டின குற்றத்தை நான் அறியவேண்டுமென்று இவனை அவர்கள் ஆலோசனை சங்கத்துக்குமுன் கொண்டுபோ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ன் அவர்களுடைய வேதத்திற்கடுத்த விஷயங்களைக்குறித்துக் குற்றஞ்சாட்டப்பட்டவனென்று விளங்கினதேயல்லாமல், மரணத்துக்காவது விலங்குக்காவது ஏற்ற குற்றம் யாதொன்றும் இவனிடத்தில் இல்லையென்று கண்டறிந்த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வன் அவர்களுடைய வேதத்திற்கடுத்த விஷயங்களைக்குறித்துக் குற்றஞ்சாட்டப்பட்டவனென்று விளங்கினதேயல்லாமல், மரணத்துக்காவது விலங்குக்காவது ஏற்ற குற்றம் யாதொன்றும் இவனிடத்தில் இல்லையென்று கண்டறிந்த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ர்கள் இவனுக்கு விரோதமாய்ச் சர்ப்பனையான யோசனை செய்கிறார்களென்று எனக்குத் தெரியவந்தபோது, உடனே இவனை உம்மிடத்திற்கு அனுப்பினேன்; குற்றஞ்சாட்டுகிறவர்களும் இவனுக்கு விரோதமாய்ச் சொல்லுகிற காரியங்களை உமக்கு முன்பாக வந்து சொல்லும்படி அவர்களுக்குக் கட்டளையிட்டேன். சுகமாயிருப்பீராக, என்றெழுத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ர்கள் இவனுக்கு விரோதமாய்ச் சர்ப்பனையான யோசனை செய்கிறார்களென்று எனக்குத் தெரியவந்தபோது, உடனே இவனை உம்மிடத்திற்கு அனுப்பினேன்; குற்றஞ்சாட்டுகிறவர்களும் இவனுக்கு விரோதமாய்ச் சொல்லுகிற காரியங்களை உமக்கு முன்பாக வந்து சொல்லும்படி அவர்களுக்குக் கட்டளையிட்டேன். சுகமாயிருப்பீராக, என்றெழுத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ர்கள் இவனுக்கு விரோதமாய்ச் சர்ப்பனையான யோசனை செய்கிறார்களென்று எனக்குத் தெரியவந்தபோது, உடனே இவனை உம்மிடத்திற்கு அனுப்பினேன்; குற்றஞ்சாட்டுகிறவர்களும் இவனுக்கு விரோதமாய்ச் சொல்லுகிற காரியங்களை உமக்கு முன்பாக வந்து சொல்லும்படி அவர்களுக்குக் கட்டளையிட்டேன். சுகமாயிருப்பீராக, என்றெழுத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ோர்ச்சேவகர் தங்களுக்குக் கட்டளையிட்டபடியே, பவுலைக் கூட்டிக்கொண்டு, இராத்திரியிலே அந்திப்பத்திரி ஊருக்குப் போய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றுநாளில் குதிரைவீரரை அவனுடனேகூடப் போகும்படி அனுப்பிவிட்டு, தாங்கள் கோட்டைக்குத் திரும்ப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செசரியாபட்டணத்தில் சேர்ந்து, நிருபத்தைத் தேசாதிபதியினிடத்தில் கொடுத்து, பவுலையும் அவன்முன்பாக நிறுத்தினார்கள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சாதிபதி அதை வாசித்து: எந்த நாட்டானென்று கேட்டு, சிலிசியா நாட்டானென்று அறிந்தபோது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சாதிபதி அதை வாசித்து: எந்த நாட்டானென்று கேட்டு, சிலிசியா நாட்டானென்று அறிந்தபோது: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மேல் குற்றஞ்சாட்டுகிறவர்களும் வந்திருக்கும்போது உன் காரியத்தைத் திட்டமாய்க் கேட்பேனென்று சொல்லி, ஏரோதின் அரமனையிலே அவனைக் காவல்பண்ணும்படி கட்டளையி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மேல் குற்றஞ்சாட்டுகிறவர்களும் வந்திருக்கும்போது உன் காரியத்தைத் திட்டமாய்க் கேட்பேனென்று சொல்லி, ஏரோதின் அரமனையிலே அவனைக் காவல்பண்ணும்படி கட்டளையி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் ஆலோசனை சங்கத்தாரை உற்றுப்பார்த்து: சகோதரரே இந்நாள் வரைக்கும் எல்லா விஷயங்களிலும் நான் நல்மனச்சாட்சியோடே தேவனுக்குமுன்பாக நடந்துவந்தேன் என்று சொன்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் ஆலோசனை சங்கத்தாரை உற்றுப்பார்த்து: சகோதரரே இந்நாள் வரைக்கும் எல்லா விஷயங்களிலும் நான் நல்மனச்சாட்சியோடே தேவனுக்குமுன்பாக நடந்துவந்தேன் என்று சொன்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னாகிய அனனியா அவனுக்குச் சமீபமாய் நின்றவர்களை நோக்கி: இவன் வாயில் அடியுங்கள் என்று கட்டளையிட்ட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னாகிய அனனியா அவனுக்குச் சமீபமாய் நின்றவர்களை நோக்கி: இவன் வாயில் அடியுங்கள் என்று கட்டளைய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পৌল অননিয়কে বললেন, ‘হে চুনকাম করা প্রাচীর! স্বয়ং ঈশ্বর তোমায় আঘাত করবেন৷ আইনসঙ্গত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বিচার করার জন্য তুমি এখানে বসেছ; আর আমাকে আঘাত করার হুকুম দিয়ে তুমি মোশির বিধি-ব্যবস্থ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যাচ্ছ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াঁরা পৌলের আশেপাশে দাঁড়িয়েছিল তারা তাঁকে বলল, ‘ঈশ্বরের মহাযাজকের সঙ্গে তুমি এইভাবে কথা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 না৷ তুমি তাঁকে অপমান করছ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ৌল বললেন, ‘ভাইরা, আমি বুঝতে পারি নি য়ে উনি মহাযাজক; কারণ এরকম লেখা আছে, ‘তুমি সমাজের কোন নে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কটু কথা বলো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ৌল যখন বুঝতে পারলেন য়ে তাদের মধ্যে কিছু সভ্য সদ্দূকী ও কিছু সভ্য ফরীশী, তখন তিনি মহাসভ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চিত্‌কার করে বলে উঠলেন, ‘ভাইরা আমি একজন ফরীশী! আর ফরীশীদেরই সন্তান৷ মৃতদের পুনরুত্থান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আমার য়ে প্রত্যাশা আছে, তার জন্যই আমার এই বিচার হচ্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ৌলের কথা শুনে ফরীশী ও সদ্দূকীদের মধ্যে বিরোধ বেধে গেল৷ আর সভা দুটো দলে ভাগ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ারণ সদ্দূকীরা বলত পুনরুত্থান বলে কিছু নেই, স্বর্গদূত বা আত্মা বলেও কিছু নেই; কিন্তু ফরীশ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ভয়ই বিশ্বাস কর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চারদিকে বিরাট কোলাহল শুরু হয়ে গেল৷ ফরীশীদের মধ্যে থেকে কয়েকজন ব্যবস্থার শিক্ষক উঠে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 জোরালো তর্ক জুড়ে দিল, তারা বলল, ‘আমরা এঁর কোন দোষই দেখতে পাচ্ছি না! হয়তো কোন আত্মা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র্গদূত দম্মেশকের পথে সত্যসত্যই তাঁর সঙ্গে কথা বলেছে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ইভাবে গণ্ডগোল বাড়তে বাড়তে লড়াইয়ে পরিণত হল৷ সেনাপতি ভয় পেয়ে গেলেন, য়ে তারা হয়তো পৌল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েনে-হিঁচড়ে টুকরো টুকরো করে ফেলবে; তাই তিনি হুকুম দিলেন য়েন সৈন্যরা নেমে গিয়ে ইহুদীদের মধ্য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লকে স্বর্গে ন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রদিন রাতে প্রভু যীশু পৌলের কাছে এসে দাঁড়ালেন৷ তিনি বললেন, ‘সাহস কর! কারণ তুমি আমা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 জেরুশালেমে সাক্ষ্য দিয়েছ, তেমনি রোমেও আমার কথা তোমাকে বলতে হ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ের দিন সকালে ইহুদীরা জোট বেঁধে দিব্যি করে বলল, ‘পৌলকে হত্যা না করা পর্যন্ত তারা অন্ন জল মু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াঁরা এই চক্রান্ত করেছিল তারা সংখ্যায় প্রায় চল্লিশ জনের কিছু বেশী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ইহুদীরা প্রধান যাজক ও সমাজপতিদের কাছে গিয়ে বলল, ‘আমরা শপথ করেছি য়ে পৌলকে হত্যা না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ন্ত আমরা অন্ন জল মুখে তুলব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খন আপনারা মহাসভার সভ্যদের সঙ্গে সেনাপতির কাছে আবেদন করুন, য়েন তিনি আপনাদের কাছে পৌলকে নাম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েন, বলুন য়ে আপনারা তার কাছে আরো কিছু প্রশ্ন করতে চান৷ সে এখানে আসার আগেই আমরা তাকে হত্যা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ৈরী রই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পৌলের এক ভাগ্নে এই চক্রান্তের কথা জানতে পেরে দুর্গের মধ্যে ঢুকে পৌলকে সব কথা জানিয়ে দ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ৌল তখন শতপতিদের একজনকে কাছে ডেকে বললেন, ‘আপনি এই যুবককে সেনাপতির কাছে নিয়ে যান, কারণ তাকে এ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বলার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তে তিনি সেই যুবককে সেনাপতির কাছে নিয়ে গিয়ে বললেন, ‘বন্দী পৌল আমার এই যুবককে আপনার কাছ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ে বললেন, কারণ এ আপনাকে কিছু বলতে চ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খন সেনাপতি যুবকটির হাত ধরে এক পাশে নিয়ে গিয়ে একান্তে তাকে জিজ্ঞেস করলেন, ‘তুমি আমায় কি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ও ব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সেই যুবক বলল, ‘ইহুদীরা পরামর্শ করে ঠিক করেছে য়ে তারা পৌলকে আরও বিশদভাবে প্রশ্ন করার মিথ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জুহাত নিয়ে আপনার কাছে এসে অনুরোধ করবে য়েন আপনি পৌলকে কাল মহাসভার সামনে হাজির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আপনি তাদের কথায় বিশ্বাস করবেন না, কারণ তাদের মধ্যে চল্লিশ জনেরও বেশী লোক পৌল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লুকিয়ে অপেক্ষা করে আছে৷ তারা নিজেদের মধ্যে শপথ করেছে য়ে, পৌলকে না মারা পর্যন্ত তারা অ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 মুখে তুলবে না৷ তারা কেবল আপনার সম্মতির অপেক্ষায়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সেনাপতি ঐ যুবককে এই বলে বিদায় দিলেন য়ে, ‘সে য়ে তার সঙ্গে দেখা করেছে তা য়েন কেউ না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রে তিনি দুজন সেনাপতিকে কাছে ডেকে বললেন, ‘দুশো সৈনিককে রাত নটায় কৈসরিয়া যাবার জন্য প্রস্ত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তে বলো, এদের সঙ্গে দুশো বর্শাধারী ও সত্তর জন অশ্বারোহী সৈন্য দ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ৌলের জন্যও অশ্ব প্রস্তুত রেখো, তাতে করে তাকে রাজ্যপাল ফীলিক্সের কাছে পৌঁছে দি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তিনি এরূপ একটি পত্র লিখে সঙ্গে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মহামহিম রাজ্যপাল ফীলিক্স সমীপেষু, ক্লৌদিয় লুদিয়ের অভিবাদন গ্রহণ করু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ৌল নামের লৌকটিকে ইহুদীরা ধরে হত্যা করতে উদ্য়ত হয়েছিল; কিন্তু আমি যখন জানতে পারলাম য়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ান নাগরিক তখন আমার সৈন্যদের নিয়ে এসে তাকে উদ্ধার করে আন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র বিরুদ্ধে য়ে কি অভিযোগ আছে তা জানার জন্য আমি একে ইহুদীদের মহাসভার সামনে আ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খানে আমি বুঝতে পারলাম য়ে ইহুদীদের বিধি-ব্যবস্থা সংক্রান্ত বিষয় নিয়ে ওর উপর দোষারোপ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চ্ছে, কিন্তু মৃত্যুদণ্ড দেওয়া বা কারাগারে দেওয়ার মত এর কোন দোষ আমি পাই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এই লোকের বিরুদ্ধে হত্যার চক্রান্ত করা হচ্ছে, একথা যখন আমাকে জানানো হল, তখন তাড়াতাড়ি এক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কাছে পাঠালাম৷ যাঁরা এর উপর দোষারোপ করছে তাদেরও বলেছি, তারা আপনার কাছে গিয়ে এর বিরুদ্ধে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ার বল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খন সেনাপতির সেই আদেশ অনুসারে সেনারা পৌলকে নিয়ে সেই রাতেই আন্তিপাতিত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পরদিন তাঁর সঙ্গে কেবল অশ্বারোহী সৈন্যদের যাবার ব্যবস্থা করে বাকী সৈন্যরা দুর্গে ফির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ারা কৈসরিয়ায় পৌঁছে সেই পত্রখানি রাজ্যপালের হাতে দিয়ে পৌলকে তাঁর কাছে হাজির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রাজ্যপাল পত্রখানি পড়ে জিজ্ঞেস করলেন, ‘তার নিজের প্রদেশ কোনটি৷’ তিনি জানতে পারলেন য়ে পৌ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লিকিয়ার লো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বললেন, ‘তোমার অভিযোগকারীরা এসে পৌঁছালে আমি তোমার কথা শুনব৷’ এই কথা বলে তিনি পৌলকে হেরো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সাদে পাহারা দিয়ে রাখত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ৌল মহাসভার দিকে স্থির দৃষ্টিতে তাকিয়ে বলতে শুরু করলেন, ‘ভাইয়েরা, ঈশ্বরের দৃষ্টিতে আমি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ন্ত শুদ্ধ বিবেক অনুযাযী জীবনযাপন কর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মহাযাজক অননিয়, পৌলের কাছাকাছি যাঁরা দাঁড়িয়েছিল তাদের হুকুম দিলেন পৌলের মুখে চড় মের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 বন্ধ করে দিত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2026-10-21T04:47:32Z</dcterms:created>
  <dcterms:modified xsi:type="dcterms:W3CDTF">2026-10-21T04:47:32Z</dcterms:modified>
  <dc:title>প্রেরিত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