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 விசாலமுண்டாக்கினீர்; எனக்கு இரங்கி என் விண்ணப்பத்தைக் கேட்ட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 விசாலமுண்டாக்கினீர்; எனக்கு இரங்கி என் விண்ணப்பத்தைக் கேட்ட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 நோக்கிக்கூப்பிடுகையில் அவர் கேட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 நோக்கிக்கூப்பிடுகையில் அவர் கேட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கோபங்கொண்டாலும், பாவஞ்செய்யாதிருங்கள்; உங்கள் படுக்கையிலே உங்கள் இருதயத்தில் பேசிக்கொண்டு அமர்ந்திருங்கள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கோபங்கொண்டாலும், பாவஞ்செய்யாதிருங்கள்; உங்கள் படுக்கையிலே உங்கள் இருதயத்தில் பேசிக்கொண்டு அமர்ந்திருங்கள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யின் பலிகளைச் செலுத்தி, கர்த்தர்மேல் நம்பிக்கையாய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ு நன்மை காண்பிப்பவன் யார் என்று சொல்லுகிறவர்கள் அநேகர்; கர்த்தாவே, உம்முடைய முகத்தின் ஒளியை எங்கள்மேல் பிரகாசிக்கப்பண்ண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ு நன்மை காண்பிப்பவன் யார் என்று சொல்லுகிறவர்கள் அநேகர்; கர்த்தாவே, உம்முடைய முகத்தின் ஒளியை எங்கள்மேல் பிரகாசிக்கப்பண்ண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த் தானியமும் திராட்சரசமும் பெருகியிருக்கிறகாலத்தின் சந்தோஷத்தைப்பார்க்கிலும், அதிக சந்தோஷத்தை என் இருதயத்தில் தந்த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த் தானியமும் திராட்சரசமும் பெருகியிருக்கிறகாலத்தின் சந்தோஷத்தைப்பார்க்கிலும், அதிக சந்தோஷத்தை என் இருதயத்தில் தந்த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த்தோடே படுத்துக்கொண்டு நித்திரைசெய்வேன்; கர்த்தாவே, நீர் ஒருவரே என்னைச் சுகமாய்த் தங்கப்பண்ணு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த்தோடே படுத்துக்கொண்டு நித்திரைசெய்வேன்; கர்த்தாவே, நீர் ஒருவரே என்னைச் சுகமாய்த் தங்கப்பண்ணுகிற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আমার ধার্ম্মিকতার ঈশ্বর, যখন আমি আপনার কাছে প্রার্থনা করি, আমার ডাকে সাড়া দেবেন!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শুনুন, আমার প্রতি সদয় হোন! সঙ্কট থেকে আমায় পরিত্রাণ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মানব সন্তানগণ, আর কতদিন তোমরা আমার বিরুদ্ধে মন্দ কথা বলতে থাকবে? আমার সম্পর্কে বলার জন্য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নতুন মিথ্যার সন্ধান করছো| তোমরা মিথ্যা কথা বলতে ভালোবাস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রা জানো য়ে, ঈশ্বর তাঁর অনুগামী ভালো লোকদের কথাই শোনেন| সুতরাং যখন আমি তাঁর কাছে প্রার্থনা ক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তিনি আমার কথা শো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দি কোন কিছু তোমায় বিব্রত করে, তুমি রেগে য়েতে পারো, কিন্তু পাপ করো না| যখন তুমি বিছানায় ঘুমো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, তখন তুমি অবশ্যই ঐ সব বিষযে চিন্তা করবে না এবং শান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কে ধার্ম্মিকতার বলি উত্সর্গ কর এবং প্রভুর ওপর আস্থা রাখ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নেকে বলে, “কে আমাদের ঈশ্বরের ধার্ম্মিকতা দেখাবে? প্রভু, আপনার দীপ্তিময় মুখখানি আমাদের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, আপনি আমায় প্রচণ্ড সুখী করেছেন! ফসলের সময়, যখন আমাদের কাছে প্রচুর শস্য় এবং দ্রাক্ষা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তখনকার চেয়েও আমি এখন বেশী খুশ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বিছানায় গিয়ে নির্বিঘ্নে ঘুমিযে পড়ি| কেন? কারণ, হে প্রভু, নিরাপদে ঘুমোবার জন্য আপন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ইয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2026-10-21T06:37:45Z</dcterms:created>
  <dcterms:modified xsi:type="dcterms:W3CDTF">2026-10-21T06:37:45Z</dcterms:modified>
  <dc:title>গীতসংহিতা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