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ிள்ளைகளே, நீங்கள் பாவஞ்செய்யாதபடிக்கு இவைகளை உங்களுக்கு எழுதுகிறேன்; ஒருவன் பாவஞ்செய்வானானால் நீதிபரராயிருக்கிற இயேசுகிறிஸ்து நமக்காகப் பிதாவினிடத்தில் பரிந்து பேசுகிறவரா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ிள்ளைகளே, நீங்கள் பாவஞ்செய்யாதபடிக்கு இவைகளை உங்களுக்கு எழுதுகிறேன்; ஒருவன் பாவஞ்செய்வானானால் நீதிபரராயிருக்கிற இயேசுகிறிஸ்து நமக்காகப் பிதாவினிடத்தில் பரிந்து பேசுகிறவர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ாவங்களை நிவிர்த்தி செய்கிற கிருபாதாரபலி அவரே; நம்முடைய பாவங்களை மாத்திரம் அல்ல, சர்வலோகத்தின் பாவங்களையும் நிவிர்த்திசெய்கிற பலிய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ாவங்களை நிவிர்த்தி செய்கிற கிருபாதாரபலி அவரே; நம்முடைய பாவங்களை மாத்திரம் அல்ல, சர்வலோகத்தின் பாவங்களையும் நிவிர்த்திசெய்கிற பலிய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கற்பனைகளை நாம் கைக்கொள்ளுகிறவர்களானால், அவரை அறிந்திருக்கிறோமென்பதை அதினால் அறி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ை அறிந்திருக்கிறேனென்று சொல்லியும், அவருடைய கற்பனைகளைக் கைக்கொள்ளாதவன் பொய்யனாயிருக்கிறான், அவனுக்குள் சத்திய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வசனத்தைக் கைக்கொள்ளுகிறவனிடத்தில் தேவ அன்பு மெய்யாகப் பூரணப்பட்டிருக்கும்; நாம் அவருக்குள் இருக்கிறோமென்பதை அதினாலே அறிந்த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வசனத்தைக் கைக்கொள்ளுகிறவனிடத்தில் தேவ அன்பு மெய்யாகப் பூரணப்பட்டிருக்கும்; நாம் அவருக்குள் இருக்கிறோமென்பதை அதினாலே அறிந்த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ள் நிலைத்திருக்கிறேனென்று சொல்லுகிறவன், அவர் நடந்தபடியே தானும் நட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நான் உங்களுக்குப் புதிய கற்பனையை அல்ல, ஆதிமுதல் நீங்கள் பெற்றிருக்கிற பழைய கற்பனையையே எழுதுகிறேன்; அந்தப் பழைய கற்பனை நீங்கள் ஆதிமுதல் கேட்டிருக்கிற வசனந்தான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நான் உங்களுக்குப் புதிய கற்பனையை அல்ல, ஆதிமுதல் நீங்கள் பெற்றிருக்கிற பழைய கற்பனையையே எழுதுகிறேன்; அந்தப் பழைய கற்பனை நீங்கள் ஆதிமுதல் கேட்டிருக்கிற வசனந்தான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ான் புதிய கற்பனையையும் உங்களுக்கு எழுதுகிறேன், இது அவருக்குள்ளும் உங்களுக்குள்ளும் மெய்யாயிருக்கிறது; ஏனென்றால், இருள் நீங்கிப்போகிறது, மெய்யான ஒளி இப்பொழுது பிரகாசி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ான் புதிய கற்பனையையும் உங்களுக்கு எழுதுகிறேன், இது அவருக்குள்ளும் உங்களுக்குள்ளும் மெய்யாயிருக்கிறது; ஏனென்றால், இருள் நீங்கிப்போகிறது, மெய்யான ஒளி இப்பொழுது பிரகாசி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ளியிலே இருக்கிறேன் என்று சொல்லியும் தன் சகோதரனைப் பகைக்கிறவன் இதுவரைக்கும் இருளிலே இருக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சகோதரனிடத்தில் அன்புகூருகிறவன் ஒளியிலே நிலைகொண்டிருக்கிறான்; அவனிடத்தில் இடறல் ஒன்று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சகோதரனைப் பகைக்கிறவன் இருளிலே இருந்து இருளிலே நடக்கிறான்; இருளானது அவன் கண்களைக் குருடாக்கினபடியால் தான் போகும் இடம் இன்னதென்று அறியாத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சகோதரனைப் பகைக்கிறவன் இருளிலே இருந்து இருளிலே நடக்கிறான்; இருளானது அவன் கண்களைக் குருடாக்கினபடியால் தான் போகும் இடம் இன்னதென்று அறியாத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களே, அவருடைய நாமத்தினிமித்தம் உங்கள் பாவங்கள் மன்னிக்கப்பட்டிருக்கிறதினால் உங்களுக்கு எழுத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க்களே, ஆதிமுதலிருக்கிறவரை நீங்கள் அறிந்திருக்கிறதினால் உங்களுக்கு எழுதுகிறேன். வாலிபரே, ஜெயித்ததினால் உங்களுக்கு எழுதுகிறேன். பிள்ளைகளே நீங்கள் பிதாவை அறிந்திருக்கிறதினால் உங்களுக்கு எழுத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தாக்களே, ஆதிமுதலிருக்கிறவரை நீங்கள் அறிந்திருக்கிறதினால் உங்களுக்கு எழுதியிருக்கிறேன். வாலிபரே, நீங்கள் பலவான்களாயிருக்கிறதினாலும், தேவவசனம் உங்களில் நிலைத்திருக்கிறதினாலும், நீங்கள் பொல்லாங்கனை ஜெயித்ததினாலும், உங்களுக்கு எழுதிய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லகத்திலும் உலகத்திலுள்ளவைகளிலும் அன்புகூராதிருங்கள்; ஒருவன் உலகத்தில் அன்புகூர்ந்தால் அவனிடத்தில் பிதாவின் அன்ப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லகத்திலும் உலகத்திலுள்ளவைகளிலும் அன்புகூராதிருங்கள்; ஒருவன் உலகத்தில் அன்புகூர்ந்தால் அவனிடத்தில் பிதாவின் அன்ப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மாம்சத்தின் இச்சையும், கண்களின் இச்சையும், ஜீவனத்தின் பெருமையுமாகிய உலகத்திலுள்ளவைகளெல்லாம் பிதாவினாலுண்டானவைகளல்ல, அவைகள் உலகத்தினாலுண்டானவை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ில், மாம்சத்தின் இச்சையும், கண்களின் இச்சையும், ஜீவனத்தின் பெருமையுமாகிய உலகத்திலுள்ளவைகளெல்லாம் பிதாவினாலுண்டானவைகளல்ல, அவைகள் உலகத்தினாலுண்டானவை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ும் அதின் இச்சையும் ஒழிந்துபோம்; தேவனுடைய சித்தத்தின்படி செய்கிறவனோ என்றென்றைக்கும் நிலைத்திருப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ும் அதின் இச்சையும் ஒழிந்துபோம்; தேவனுடைய சித்தத்தின்படி செய்கிறவனோ என்றென்றைக்கும் நிலைத்திரு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ள்ளைகளே, இது கடைசிக்காலமாயிருக்கிறது; அந்திக்கிறிஸ்து வருகிறானென்று நீங்கள் கேள்விப்பட்டபடி இப்பொழுதும் அநேக அந்திக்கிறிஸ்துகள் இருக்கிறார்கள்; அதினாலே இது கடைசிக்காலமென்று அறி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ள்ளைகளே, இது கடைசிக்காலமாயிருக்கிறது; அந்திக்கிறிஸ்து வருகிறானென்று நீங்கள் கேள்விப்பட்டபடி இப்பொழுதும் அநேக அந்திக்கிறிஸ்துகள் இருக்கிறார்கள்; அதினாலே இது கடைசிக்காலமென்று அறி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நம்மைவிட்டுப் பிரிந்து போனார்கள், ஆகிலும் அவர்கள் நம்முடையவர்களாயிருக்கவில்லை; நம்முடையவர்களாயிருந்தார்களானால் நம்முடனே நிலைத்திருப்பார்களே; எல்லாரும் நம்முடையவர்களல்லவென்று வெளியாகும்படிக்கே பிரிந்து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பரிசுத்தராலே அபிஷேகம் பெற்றுச் சகலத்தையும் அறிந்திருக்கிற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ை நீங்கள் அறியாததினாலல்ல, நீங்கள் சத்தியத்தை அறிந்திருக்கிறதினாலும் சத்தியத்தினால் ஒரு பொய்யுமுண்டாயிராதென்பதை நீங்கள் அறிந்திருக்கிறதினாலும், உங்களுக்கு எழுதிய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த்தியத்தை நீங்கள் அறியாததினாலல்ல, நீங்கள் சத்தியத்தை அறிந்திருக்கிறதினாலும் சத்தியத்தினால் ஒரு பொய்யுமுண்டாயிராதென்பதை நீங்கள் அறிந்திருக்கிறதினாலும், உங்களுக்கு எழுதிய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வைக் கிறிஸ்து அல்ல என்று மறுதலிக்கிறவனேயல்லாமல் வேறே யார் பொய்யன்? பிதாவையும் குமாரனையும் மறுதலிக்கிறவனே அந்திக்கிறிஸ்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வைக் கிறிஸ்து அல்ல என்று மறுதலிக்கிறவனேயல்லாமல் வேறே யார் பொய்யன்? பிதாவையும் குமாரனையும் மறுதலிக்கிறவனே அந்திக்கிறிஸ்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 மறுதலிக்கிறவன் பிதாவை உடையவனல்ல, குமாரனை அறிக்கையிடுகிறவன் பிதாவையும் உடையவனாயிருக்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 மறுதலிக்கிறவன் பிதாவை உடையவனல்ல, குமாரனை அறிக்கையிடுகிறவன் பிதாவையும் உடையவனாயிருக்கி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ஆதிமுதல் நீங்கள் கேள்விப்பட்டது உங்களில் நிலைத்திருக்கக்கடவது; ஆதிமுதல் நீங்கள் கேள்விப்பட்டது உங்களில் நிலைத்திருந்தால், நீங்களும் குமாரனிலும் பிதாவிலும் நிலைத்திருப்ப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ஆதிமுதல் நீங்கள் கேள்விப்பட்டது உங்களில் நிலைத்திருக்கக்கடவது; ஆதிமுதல் நீங்கள் கேள்விப்பட்டது உங்களில் நிலைத்திருந்தால், நீங்களும் குமாரனிலும் பிதாவிலும் நிலைத்திருப்ப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ஆதிமுதல் நீங்கள் கேள்விப்பட்டது உங்களில் நிலைத்திருக்கக்கடவது; ஆதிமுதல் நீங்கள் கேள்விப்பட்டது உங்களில் நிலைத்திருந்தால், நீங்களும் குமாரனிலும் பிதாவிலும் நிலைத்திருப்ப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ித்திய ஜீவனை அளிப்பேன் என்பதே அவர் நமக்குச் செய்த வாக்குத்தத்த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ை வஞ்சிக்கிறவர்களைக் குறித்து இவைகளை உங்களுக்கு எழுதியிருக்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் அவராலே பெற்ற அபிஷேகம் உங்களில் நிலைத்திருக்கிறது, ஒருவரும் உங்களுக்குப் போதிக்கவேண்டுவதில்லை; அந்த அபிஷேகம் சகலத்தையுங்குறித்து உங்களுக்குப் போதிக்கிறது; அது சத்தியமாயிருக்கிறது, பொய்யல்ல, அது உங்களுக்குப் போதித்தபடியே அவரில் நிலைத்திருப்பீர்கள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பிள்ளைகளே, அவர் வெளிப்படும்போது நாம் அவர் வருகையில் அவருக்கு முன்பாக வெட்கப்பட்டுப்போகாமல் தைரியமுள்ளவர்களாயிருக்கும்படி அவரில் நிலைத்திர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பிள்ளைகளே, அவர் வெளிப்படும்போது நாம் அவர் வருகையில் அவருக்கு முன்பாக வெட்கப்பட்டுப்போகாமல் தைரியமுள்ளவர்களாயிருக்கும்படி அவரில் நிலைத்த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நீதியுள்ளவராயிருக்கிறாரென்று உங்களுக்குத் தெரிந்திருப்பதினால், நீதியைச் செய்கிறவனெவனும் அவரில் பிறந்தவனென்று அறிந்திருக்கிற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நீதியுள்ளவராயிருக்கிறாரென்று உங்களுக்குத் தெரிந்திருப்பதினால், நீதியைச் செய்கிறவனெவனும் அவரில் பிறந்தவனென்று அறிந்த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little children, these things write I unto you, that all of you sin not. And if any man si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have an advocate with the Father, Jesus Christ the righteo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is the propitiation for our sins: and not for our's only, but also for the sin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l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reby we do know that we know him, if we keep his commandme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hat says, I know him, and keeps not his commandments, is a liar, and the truth is not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whoso keeps his word, in him verily is the love of God perfected: hereby know we that we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hat says he abides in him ought himself also so to walk, even as he walk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rethren, I write no new commandment unto you, but an old commandment which all of you had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beginning. The old commandment is the word which all of you have heard from the beginn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gain, a new commandment I write unto you, which thing is true in him and in you: becaus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rkness is past, and the true light now shin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that says he is in the light, and hates his brother, is in darkness even until no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that loves his brother abides in the light, and there is none occasion of stumbling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he that hates his brother is in darkness, and walks in darkness, and knows not where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es, because that darkness has blinded his ey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rite unto you, little children, because your sins are forgiven you for his name's sak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write unto you, fathers, because all of you have known him that is from the beginning. I writ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you, young men, because all of you have overcome the wicked one. I write unto you, litt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, because all of you have known the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written unto you, fathers, because all of you have known him that is from the beginn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have written unto you, young men, because all of you are strong, and the word of God abide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, and all of you have overcome the wicked 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ove not the world, neither the things that are in the world. If any man love the world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ve of the Father is not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all that is in the world, the lust of the flesh, and the lust of the eyes, and the prid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fe, is not of the Father, but is of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world passes away, and the lust thereof: but he that does the will of God abides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ittle children, it is the last time: and as all of you have heard that antichrist shall com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n now are there many antichrists; whereby we know that it is the last ti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went out from us, but they were not of us; for if they had been of us, they would no doub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continued with us: but they went out, that they might be made manifest that they were not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all of you have an anointing from the Holy One, and all of you know all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have not written unto you because all of you know not the truth, but because all of you kn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t, and that no lie is of the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o is a liar but he that denies that Jesus is the Christ? He is antichrist, that denie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 and the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osoever denies the Son, the same has not the Father: he that acknowledges the Son ha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Let that therefore abide in you, which all of you have heard from the beginning. If that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have heard from the beginning shall remain in you, all of you also shall continue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, and in the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is is the promise that he has promised us, even eternal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se things have I written unto you concerning them that seduce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the anointing which all of you have received of him abides in you, and all of you need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any man teach you: but as the same anointing teaches you of all things, and is truth, and is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e, and even as it has taught you, all of you shall abide i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now, little children, abide in him; that, when he shall appear, we may have confidenc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be ashamed before him at his com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If all of you know that he is righteous, all of you know that every one that does righteousnes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born of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ohn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2026-10-20T04:39:52Z</dcterms:created>
  <dcterms:modified xsi:type="dcterms:W3CDTF">2026-10-20T04:39:52Z</dcterms:modified>
  <dc:title>1 John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