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presProps" Target="presProps.xml"/>
  <Relationship Id="rId72" Type="http://schemas.openxmlformats.org/officeDocument/2006/relationships/viewProps" Target="viewProps.xml"/>
  <Relationship Id="rId7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மலைகளின்மேல் சாப்பிடாமலும், இஸ்ரவேல் வம்சத்தாரின் நரகலான விக்கிரகங்களுக்கு நேராகத் தன் கண்களை ஏறெடுக்காமலும், தன் அயலானுடைய மனைவியைத் தீட்டுப்படுத்தாமலும் தூரஸ்திரீயோடே சேராமலும்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மலைகளின்மேல் சாப்பிடாமலும், இஸ்ரவேல் வம்சத்தாரின் நரகலான விக்கிரகங்களுக்கு நேராகத் தன் கண்களை ஏறெடுக்காமலும், தன் அயலானுடைய மனைவியைத் தீட்டுப்படுத்தாமலும் தூரஸ்திரீயோடே சேராமலும்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ஒருவனையும் ஒடுக்காமலும், கொள்ளையிடாமலுமிருந்து, கடன் வாங்கினவனுக்கு அடைமானத்தைத் திரும்பக்கொடுத்து தன் அப்பத்தைப் பசித்தவனுக்குப் பங்கிட்டு, வஸ்திரமில்லாதவனுக்கு வஸ்திரம் தரிப்பித்து,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ஒருவனையும் ஒடுக்காமலும், கொள்ளையிடாமலுமிருந்து, கடன் வாங்கினவனுக்கு அடைமானத்தைத் திரும்பக்கொடுத்து தன் அப்பத்தைப் பசித்தவனுக்குப் பங்கிட்டு, வஸ்திரமில்லாதவனுக்கு வஸ்திரம் தரிப்பித்து,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வட்டிக்குக் கொடாமலும், பொலிசை வாங்காமலும், அநியாயத்துக்குத் தன்கையை விலக்கி, மனிதருக்குள்ள வழக்கே உண்மையாய்த் தீர்த்து,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வட்டிக்குக் கொடாமலும், பொலிசை வாங்காமலும், அநியாயத்துக்குத் தன்கையை விலக்கி, மனிதருக்குள்ள வழக்கே உண்மையாய்த் தீர்த்து,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ன் கட்டளைகளின்படி நடந்து, என் நியாயங்களைக் கைக்கொண்டு, உண்மையாயிருப்பானாகில் அவனே நீதிமான்; அவன் பிழைக்கவே பிழைப்பான் என்று கர்த்தராகிய ஆண்டவர் சொல்லுகிறா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ன் கட்டளைகளின்படி நடந்து, என் நியாயங்களைக் கைக்கொண்டு, உண்மையாயிருப்பானாகில் அவனே நீதிமான்; அவன் பிழைக்கவே பிழைப்பான் என்று கர்த்தராகிய ஆண்டவர் சொல்லுகிறா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னாலும் அவனுக்கு ஒரு குமாரன் பிறந்து, அவன் கள்ளனும் இரத்தஞ்சிந்துகிறவனும், மேற்சொல்லிய கடமைகளின்படி நடவாமல்,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னாலும் அவனுக்கு ஒரு குமாரன் பிறந்து, அவன் கள்ளனும் இரத்தஞ்சிந்துகிறவனும், மேற்சொல்லிய கடமைகளின்படி நடவாமல்,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ுடைய வார்த்தை எனக்கு உண்டாகி, அவர்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வைகளில் ஒன்றுக்கொப்பானதைச் செய்கிறவனுமாயிருந்து, மலைகளின்மேல் சாப்பிட்டு, தன் அயலானுடைய மனைவியைத் தீட்டுப்படுத்தி,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வைகளில் ஒன்றுக்கொப்பானதைச் செய்கிறவனுமாயிருந்து, மலைகளின்மேல் சாப்பிட்டு, தன் அயலானுடைய மனைவியைத் தீட்டுப்படுத்தி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சிறுமையும் எளிமையுமானவனை ஒடுக்கி, கொள்ளைக்காரனாயிருந்து, அடைமானத்தைத் திரும்பக் கொடாமல், நரகலான விக்கிரகங்களுக்கு நேராக தன் கண்களை ஏறெடுத்து, அருவருப்பானதைச் செய்து,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சிறுமையும் எளிமையுமானவனை ஒடுக்கி, கொள்ளைக்காரனாயிருந்து, அடைமானத்தைத் திரும்பக் கொடாமல், நரகலான விக்கிரகங்களுக்கு நேராக தன் கண்களை ஏறெடுத்து, அருவருப்பானதைச் செய்து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வட்டிக்குக் கொடுத்து, பொலிசைவாங்கினால், அவன் பிழைப்பானோ? அவன் பிழைப்பதில்லை, இந்த எல்லா அருவருப்புகளையும் செய்தானே; அவன் சாகவேசாவான்; அவன் இரத்தப்பழி அவன்மேல் இருக்கு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வட்டிக்குக் கொடுத்து, பொலிசைவாங்கினால், அவன் பிழைப்பானோ? அவன் பிழைப்பதில்லை, இந்த எல்லா அருவருப்புகளையும் செய்தானே; அவன் சாகவேசாவான்; அவன் இரத்தப்பழி அவன்மேல் இருக்கும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பின்னும், இதோ, அவனுக்கு ஒரு குமாரன் பிறந்து, அவன் தன் தகப்பன்செய்த எல்லாப் பாவங்களையும் கண்டு, தான் அவைகளின்படி செய்யாதபடிக்கு எச்சரிக்கையாயிருந்து,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பின்னும், இதோ, அவனுக்கு ஒரு குமாரன் பிறந்து, அவன் தன் தகப்பன்செய்த எல்லாப் பாவங்களையும் கண்டு, தான் அவைகளின்படி செய்யாதபடிக்கு எச்சரிக்கையாயிருந்து,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மலைகளின்மேல் சாப்பிடாமலும், இஸ்ரவேல் வம்சத்தாரின் நரகலான விக்கிரகங்களுக்கு நேராகத் தன் கண்களை ஏறெடுக்காமலும், தன் அயலானுடைய மனைவியைத் தீட்டுப்படுத்தாமலும்,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மலைகளின்மேல் சாப்பிடாமலும், இஸ்ரவேல் வம்சத்தாரின் நரகலான விக்கிரகங்களுக்கு நேராகத் தன் கண்களை ஏறெடுக்காமலும், தன் அயலானுடைய மனைவியைத் தீட்டுப்படுத்தாமலும்,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ிதாக்கள் திராட்சக்காய்களைத் தின்றார்கள், பிள்ளைகளின் பற்கள் கூசிப்போயின என்னும் பழமொழியை நீங்கள் இஸ்ரவேல் தேசத்தைக் குறித்துச்சொல்லுகிறது என்ன?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ஒருவனையும் ஒடுக்காமலும், அடைமானத்தை வைத்துக்கொண்டிராமலும், கொள்ளையிடாமலும், தன் அப்பத்தைப் பசித்தவனுக்குப் பங்கிட்டு, வஸ்திரமில்லாதவனுக்கு வஸ்திரந்தரிப்பித்து,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ஒருவனையும் ஒடுக்காமலும், அடைமானத்தை வைத்துக்கொண்டிராமலும், கொள்ளையிடாமலும், தன் அப்பத்தைப் பசித்தவனுக்குப் பங்கிட்டு, வஸ்திரமில்லாதவனுக்கு வஸ்திரந்தரிப்பித்து,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சிறுமையானவனுக்கு நோவுண்டாக்காதபடித் தன் கையை விலக்கி, வட்டியும் பொலிசையும் வாங்காமலிருந்து தன் நியாயங்களின்படி செய்து, என் கட்டளைகளில் நடந்தால், அவன் தன் தகப்பனுடைய அக்கிரமத்தினிமித்தம் சாகாமல் பிழைக்கவே பிழைப்ப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சிறுமையானவனுக்கு நோவுண்டாக்காதபடித் தன் கையை விலக்கி, வட்டியும் பொலிசையும் வாங்காமலிருந்து தன் நியாயங்களின்படி செய்து, என் கட்டளைகளில் நடந்தால், அவன் தன் தகப்பனுடைய அக்கிரமத்தினிமித்தம் சாகாமல் பிழைக்கவே பிழைப்ப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சிறுமையானவனுக்கு நோவுண்டாக்காதபடித் தன் கையை விலக்கி, வட்டியும் பொலிசையும் வாங்காமலிருந்து தன் நியாயங்களின்படி செய்து, என் கட்டளைகளில் நடந்தால், அவன் தன் தகப்பனுடைய அக்கிரமத்தினிமித்தம் சாகாமல் பிழைக்கவே பிழைப்ப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ன் தகப்பனோவென்றால் கொடுமைசெய்து, சகோதரனைக் கொள்ளையிட்டு, தகாததைத் தன் ஜனங்களின் நடுவிலே செய்தபடியினால், இதோ, அவன் தன் அக்கிரமத்திலே சாவ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ன் தகப்பனோவென்றால் கொடுமைசெய்து, சகோதரனைக் கொள்ளையிட்டு, தகாததைத் தன் ஜனங்களின் நடுவிலே செய்தபடியினால், இதோ, அவன் தன் அக்கிரமத்திலே சாவ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தெப்படி, குமாரன் தகப்பனுடைய அக்கிரமத்தைச் சுமக்கிறதினால் என்று நீங்கள் கேட்டால், குமாரன் நியாயத்தையும் நீதியையும் செய்து, என் கட்டளைகளைக் கைக்கொண்டு, அவைகளின்படி செய்ததினால், அவன் பிழைக்கவே பிழைப்ப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தெப்படி, குமாரன் தகப்பனுடைய அக்கிரமத்தைச் சுமக்கிறதினால் என்று நீங்கள் கேட்டால், குமாரன் நியாயத்தையும் நீதியையும் செய்து, என் கட்டளைகளைக் கைக்கொண்டு, அவைகளின்படி செய்ததினால், அவன் பிழைக்கவே பிழைப்ப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தெப்படி, குமாரன் தகப்பனுடைய அக்கிரமத்தைச் சுமக்கிறதினால் என்று நீங்கள் கேட்டால், குமாரன் நியாயத்தையும் நீதியையும் செய்து, என் கட்டளைகளைக் கைக்கொண்டு, அவைகளின்படி செய்ததினால், அவன் பிழைக்கவே பிழைப்ப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ிதாக்கள் திராட்சக்காய்களைத் தின்றார்கள், பிள்ளைகளின் பற்கள் கூசிப்போயின என்னும் பழமொழியை நீங்கள் இஸ்ரவேல் தேசத்தைக் குறித்துச்சொல்லுகிறது என்ன?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ாவஞ்செய்கிற ஆத்துமாவே சாகும்; குமாரன் தகப்பனுடைய அக்கிரமத்தைச் சுமப்பதுமில்லை, தகப்பன் ராஜாவினுடைய அக்கிரமத்தைச் சுமப்பதுமில்லை; நீதிமானுடைய நீதி அவன்மேல்தான் இருக்கும், துன்மார்க்கனுடைய துன்மார்க்கமும் அவன்மேல்தான் இருக்கும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ாவஞ்செய்கிற ஆத்துமாவே சாகும்; குமாரன் தகப்பனுடைய அக்கிரமத்தைச் சுமப்பதுமில்லை, தகப்பன் ராஜாவினுடைய அக்கிரமத்தைச் சுமப்பதுமில்லை; நீதிமானுடைய நீதி அவன்மேல்தான் இருக்கும், துன்மார்க்கனுடைய துன்மார்க்கமும் அவன்மேல்தான் இருக்கும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ாவஞ்செய்கிற ஆத்துமாவே சாகும்; குமாரன் தகப்பனுடைய அக்கிரமத்தைச் சுமப்பதுமில்லை, தகப்பன் ராஜாவினுடைய அக்கிரமத்தைச் சுமப்பதுமில்லை; நீதிமானுடைய நீதி அவன்மேல்தான் இருக்கும், துன்மார்க்கனுடைய துன்மார்க்கமும் அவன்மேல்தான் இருக்கும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துன்மார்க்கன் தான் செய்த எல்லாப் பாவங்களையும் விட்டுத் திரும்பி, என் கட்டளைகளையெல்லாம் கைக்கொண்டு, நியாயத்தையும் நீதியையும் செய்வானேயாகில், அவன் பிழைக்கவே பிழைப்பான், அவன் சாவதில்லை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துன்மார்க்கன் தான் செய்த எல்லாப் பாவங்களையும் விட்டுத் திரும்பி, என் கட்டளைகளையெல்லாம் கைக்கொண்டு, நியாயத்தையும் நீதியையும் செய்வானேயாகில், அவன் பிழைக்கவே பிழைப்பான், அவன் சாவதில்லை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ன் செய்த எல்லா மீறுதல்களும் நினைக்கப்படுவதில்லை; அவன் தான் செய்த நீதியிலே பிழைப்ப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ன் செய்த எல்லா மீறுதல்களும் நினைக்கப்படுவதில்லை; அவன் தான் செய்த நீதியிலே பிழைப்ப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துன்மார்க்கன் சாகிறது எனக்கு எவ்வளவேனும் பிரியமோ? அவன் தன் வழிகளை விட்டுத் திரும்பிப் பிழைப்பது அல்லவோ எனக்குப் பிரியம் என்று கர்த்தராகிய ஆண்டவர் சொல்லுகிறார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துன்மார்க்கன் சாகிறது எனக்கு எவ்வளவேனும் பிரியமோ? அவன் தன் வழிகளை விட்டுத் திரும்பிப் பிழைப்பது அல்லவோ எனக்குப் பிரியம் என்று கர்த்தராகிய ஆண்டவர் சொல்லுகிறார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நீதிமான் தன் நீதியைவிட்டு விலகி, அநீதி செய்து, துன்மார்க்கன் செய்கிற சகல அருவருப்புகளின்படியும் செய்வானேயாகில், அவன் பிழைப்பானோ? அவனோ அவன் செய்த அவனுடைய எல்லா நீதிகளும் நினைக்கப்படுவதில்லை; அவன்செய்த தன் துரோகத்திலேயும் அவன் செய்த தன் பாவத்திலேயும் சாவ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னி இஸ்ரவேலில் இந்தப் பழமொழியைச் சொல்வது இல்லை என்பதை என் ஜீவனைக்கொண்டு சொல்லுகிறேன் என்று, கர்த்தராகிய ஆண்டவர் உரைக்கிறார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நீதிமான் தன் நீதியைவிட்டு விலகி, அநீதி செய்து, துன்மார்க்கன் செய்கிற சகல அருவருப்புகளின்படியும் செய்வானேயாகில், அவன் பிழைப்பானோ? அவனோ அவன் செய்த அவனுடைய எல்லா நீதிகளும் நினைக்கப்படுவதில்லை; அவன்செய்த தன் துரோகத்திலேயும் அவன் செய்த தன் பாவத்திலேயும் சாவா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நீதிமான் தன் நீதியைவிட்டு விலகி, அநீதி செய்து, துன்மார்க்கன் செய்கிற சகல அருவருப்புகளின்படியும் செய்வானேயாகில், அவன் பிழைப்பானோ? அவனோ அவன் செய்த அவனுடைய எல்லா நீதிகளும் நினைக்கப்படுவதில்லை; அவன்செய்த தன் துரோகத்திலேயும் அவன் செய்த தன் பாவத்திலேயும் சாவான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நீதிமான் தன் நீதியைவிட்டு விலகி, அநீதி செய்து, துன்மார்க்கன் செய்கிற சகல அருவருப்புகளின்படியும் செய்வானேயாகில், அவன் பிழைப்பானோ? அவனோ அவன் செய்த அவனுடைய எல்லா நீதிகளும் நினைக்கப்படுவதில்லை; அவன்செய்த தன் துரோகத்திலேயும் அவன் செய்த தன் பாவத்திலேயும் சாவான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நீங்களோ, ஆண்டவருடைய வழி செம்மையாய் இருக்கவில்லை என்கிறீர்கள்; இஸ்ரவேல் வம்சத்தாரே, கேளுங்கள்; என் வழி செம்மையாயிராதோ? உங்கள் வழிகள் அல்லவோ செம்மையல்லாததாயிருக்கிறது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நீங்களோ, ஆண்டவருடைய வழி செம்மையாய் இருக்கவில்லை என்கிறீர்கள்; இஸ்ரவேல் வம்சத்தாரே, கேளுங்கள்; என் வழி செம்மையாயிராதோ? உங்கள் வழிகள் அல்லவோ செம்மையல்லாததாயிருக்கிறது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நீதிமான் தன் நீதியைவிட்டு விலகி, அநீதிசெய்து அதிலே செத்தால், அவன் செய்த தன் அநீதியினிமித்தம் அவன் சாவான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நீதிமான் தன் நீதியைவிட்டு விலகி, அநீதிசெய்து அதிலே செத்தால், அவன் செய்த தன் அநீதியினிமித்தம் அவன் சாவான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துன்மார்க்கன் தான் செய்த துன்மார்க்கத்தைவிட்டு விலகி, நியாயத்தையும் நீதியையும் செய்வானேயாகில், அவன் தன் ஆத்துமாவைப் பிழைக்கப்பண்ணுவான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துன்மார்க்கன் தான் செய்த துன்மார்க்கத்தைவிட்டு விலகி, நியாயத்தையும் நீதியையும் செய்வானேயாகில், அவன் தன் ஆத்துமாவைப் பிழைக்கப்பண்ணுவான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வன் எச்சரிப்படைந்து, அவன் செய்த எல்லா மீறுதல்களையும் விட்டுத் திரும்புகிறபடியனாலே அவன் பிழைக்கவே பிழைப்பான், அவன் சாவதில்லை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னி இஸ்ரவேலில் இந்தப் பழமொழியைச் சொல்வது இல்லை என்பதை என் ஜீவனைக்கொண்டு சொல்லுகிறேன் என்று, கர்த்தராகிய ஆண்டவர் உரைக்கிறார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வன் எச்சரிப்படைந்து, அவன் செய்த எல்லா மீறுதல்களையும் விட்டுத் திரும்புகிறபடியனாலே அவன் பிழைக்கவே பிழைப்பான், அவன் சாவதில்லை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இஸ்ரவேல் வம்சத்தாரோ: ஆண்டவருடைய வழி செம்மையாய் இருக்கவில்லை என்கிறார்கள்; இஸ்ரவேல் வம்சத்தாரே, என் வழிகள் செம்மையாயிராதோ? உங்கள் வழிகள் அல்லவோ செம்மையல்லாததாயிருக்கிறது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இஸ்ரவேல் வம்சத்தாரோ: ஆண்டவருடைய வழி செம்மையாய் இருக்கவில்லை என்கிறார்கள்; இஸ்ரவேல் வம்சத்தாரே, என் வழிகள் செம்மையாயிராதோ? உங்கள் வழிகள் அல்லவோ செம்மையல்லாததாயிருக்கிறது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ஆகையால் இஸ்ரவேல் வம்சத்தாரே, நான் உங்களில் அவனவனை அவனவன் வழிகளுக்குத் தக்கதாக நியாயந்தீர்ப்பேன் என்று கர்த்தராகிய ஆண்டவர் சொல்லுகிறார்; நீங்கள் மனந்திரும்புங்கள், உங்களுடைய எல்லா மீறுதல்களையும் விட்டுத் திரும்புங்கள்; அப்பொழுது அக்கிரமம் உங்கள் கேட்டுக்குக் காரணமாயிருப்பதில்லை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ஆகையால் இஸ்ரவேல் வம்சத்தாரே, நான் உங்களில் அவனவனை அவனவன் வழிகளுக்குத் தக்கதாக நியாயந்தீர்ப்பேன் என்று கர்த்தராகிய ஆண்டவர் சொல்லுகிறார்; நீங்கள் மனந்திரும்புங்கள், உங்களுடைய எல்லா மீறுதல்களையும் விட்டுத் திரும்புங்கள்; அப்பொழுது அக்கிரமம் உங்கள் கேட்டுக்குக் காரணமாயிருப்பதில்லை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நீங்கள் துரோகம்பண்ணின உங்களுடைய எல்லாத் துரோகங்களையும் உங்கள்மேல் இராதபடிக்கு விலக்கி, உங்களுக்குப் புது இருதயத்தையும் புது ஆவியையும் உண்டுபண்ணிக்கொள்ளுங்கள்; இஸ்ரவேல் வம்சத்தாரே, நீங்கள் ஏன் சாகவேண்டும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நீங்கள் துரோகம்பண்ணின உங்களுடைய எல்லாத் துரோகங்களையும் உங்கள்மேல் இராதபடிக்கு விலக்கி, உங்களுக்குப் புது இருதயத்தையும் புது ஆவியையும் உண்டுபண்ணிக்கொள்ளுங்கள்; இஸ்ரவேல் வம்சத்தாரே, நீங்கள் ஏன் சாகவேண்டும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மனந்திரும்புங்கள், அப்பொழுது பிழைப்பீர்கள்; சாகிறவனுடைய சாவை நான் விரும்புகிறதில்லை என்று கர்த்தராகிய ஆண்டவர் சொல்லுகிறார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மனந்திரும்புங்கள், அப்பொழுது பிழைப்பீர்கள்; சாகிறவனுடைய சாவை நான் விரும்புகிறதில்லை என்று கர்த்தராகிய ஆண்டவர் சொல்லுகிற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தோ, எல்லா ஆத்துமாக்களும் என்னுடையவைகள்; தகப்பனின் ஆத்துமா எப்படியோ, அப்படியே மகனின் ஆத்துமாவும் என்னுடையது; பாவஞ்செய்கிற ஆத்துமாவே சாகு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தோ, எல்லா ஆத்துமாக்களும் என்னுடையவைகள்; தகப்பனின் ஆத்துமா எப்படியோ, அப்படியே மகனின் ஆத்துமாவும் என்னுடையது; பாவஞ்செய்கிற ஆத்துமாவே சாகு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ஒருவன் நீதிமானாயிருந்து, நியாயத்தையும் நீதியையும் செய்து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98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has not eaten upon the mountains, neither has lifted up his eyes to the idols of the hous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rael, neither has defiled his neighbour's wife, neither has come near to a menstruous woma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has not oppressed any, but has restored to the debtor his pledge, has spoiled none b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violence, has given his bread to the hungry, and has covered the naked with a garment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He that has not given forth upon interest, neither has taken any increase, that has withdrawn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nd from iniquity, has executed true judgment between man and ma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Has walked in my statutes, and has kept my judgments, to deal truly; he is just, he shall surel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ive, says the Lord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If he brought forth a son that is a robber, a shedder of blood, and that does the like to an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ne of these thing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 word of the LORD came unto me again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that does not any of those duties, but even has eaten upon the mountains, and defiled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eighbour's wif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Has oppressed the poor and needy, has spoiled by violence, has not restored the pledge, and h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ifted up his eyes to the idols, has committed abominatio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Has given forth upon interest, and has taken increase: shall he then live? he shall not live: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s done all these abominations; he shall surely die; his blood shall be upon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Now, lo, if he brought forth a son, that sees all his father's sins which he has done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nsiders, and does not such lik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That has not eaten upon the mountains, neither has lifted up his eyes to the idols of the hou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Israel, has not defiled his neighbour's wif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What mean all of you, that all of you use this proverb concerning the land of Israel, saying,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Neither has oppressed any, has not withheld the pledge, neither has spoiled by violence, but h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iven his bread to the hungry, and has covered the naked with a garmen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That has taken off his hand from the poor, that has not received interest nor increase, h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xecuted my judgments, has walked in my statutes; he shall not die for the iniquity of his father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 shall surely liv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s for his father, because he cruelly oppressed, spoiled his brother by violence, and did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ich is not good among his people, lo, even he shall die in his iniqu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Yet say all of you, Why? does not the son bear the iniquity of the father? When the son has d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which is lawful and right, and has kept all my statutes, and has done them, he shall surel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iv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athers have eaten sour grapes, and the children's teeth are set on edg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The soul that sins, it shall die. The son shall not bear the iniquity of the father, neith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the father bear the iniquity of the son: the righteousness of the righteous shall be upon hi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e wickedness of the wicked shall be upon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But if the wicked will turn from all his sins that he has committed, and keep all my statute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do that which is lawful and right, he shall surely live, he shall not di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ll his transgressions that he has committed, they shall not be mentioned unto him: in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ighteousness that he has done he shall liv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Have I any pleasure at all that the wicked should die? says the Lord GOD: and not that he shoul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turn from his ways, and liv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But when the righteous turns away from his righteousness, and commits iniquity, and do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s I live, says the Lord GOD, all of you shall not have occasion any more to use this proverb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ccording to all the abominations that the wicked man does, shall he live? All his righteousnes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he has done shall not be mentioned: in his trespass that he has trespassed, and in his sin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 has sinned, in them shall he di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Yet all of you say, The way of the LORD is not equal. Hear now, O house of Israel; Is not my wa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qual? are not your ways unequ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When a righteous man turns away from his righteousness, and commits iniquity, and dies in them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 his iniquity that he has done shall he di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gain, when the wicked man turns away from his wickedness that he has committed, and does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ich is lawful and right, he shall save his soul aliv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Because he considers, and turns away from all his transgressions that he has committed, he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urely live, he shall not di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Yet says the house of Israel, The way of the LORD is not equal. O house of Israel, are not 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ys equal? are not your ways unequ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Therefore I will judge you, O house of Israel, every one according to his ways, says the Lor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D. Repent, and turn yourselves from all your transgressions; so iniquity shall not be your ru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Cast away from you all your transgressions, whereby all of you have transgressed; and make you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ew heart and a new spirit: for why will all of you die, O house of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For I have no pleasure in the death of him that dies, says the Lord GOD: wherefore tu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selves, and live all of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Behold, all souls are mine; as the soul of the father, so also the soul of the son is mine: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oul that sins, it shall di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But if a man be just, and do that which is lawful and righ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2026-06-03T16:19:12Z</dcterms:created>
  <dcterms:modified xsi:type="dcterms:W3CDTF">2026-06-03T16:19:12Z</dcterms:modified>
  <dc:title>எசேக்கியேல் : 18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