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presProps" Target="presProps.xml"/>
  <Relationship Id="rId90" Type="http://schemas.openxmlformats.org/officeDocument/2006/relationships/viewProps" Target="viewProps.xml"/>
  <Relationship Id="rId9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Pilate therefore took Jesus, and scourged hi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soldiers intertwined a crown of thorns, and put it on his head, and they put on him a purple rob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soldiers intertwined a crown of thorns, and put it on his head, and they put on him a purple rob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id, Hail, King of the Jews! and they stroke him with their hand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Pilate therefore went forth again, and says unto them, Behold, I bring him forth to you, that all of you may know that I find no fault in hi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Pilate therefore went forth again, and says unto them, Behold, I bring him forth to you, that all of you may know that I find no fault in hi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came Jesus forth, wearing the crown of thorns, and the purple robe. And Pilate says unto them, Behold the ma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came Jesus forth, wearing the crown of thorns, and the purple robe. And Pilate says unto them, Behold the ma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n the chief priests therefore and officers saw him, they cried out, saying, Crucify him, crucify him. Pilate says unto them, Take all of you him, and crucify him: for I find no fault in hi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n the chief priests therefore and officers saw him, they cried out, saying, Crucify him, crucify him. Pilate says unto them, Take all of you him, and crucify him: for I find no fault in h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n the chief priests therefore and officers saw him, they cried out, saying, Crucify him, crucify him. Pilate says unto them, Take all of you him, and crucify him: for I find no fault in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 Jews answered him, We have a law, and by our law he ought to die, because he made himself the Son of Go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 Jews answered him, We have a law, and by our law he ought to die, because he made himself the Son of Go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en Pilate therefore heard that saying, he was the more afrai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ent again into the judgment hall, and says unto Jesus, Whence are you? But Jesus gave him no answe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ent again into the judgment hall, and says unto Jesus, Whence are you? But Jesus gave him no answe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says Pilate unto him, Speak you not unto me? know you not that I have power to crucify you, and have power to release you?]]></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says Pilate unto him, Speak you not unto me? know you not that I have power to crucify you, and have power to release you?]]></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Jesus answered, You could have no power at all against me, except it were given you from above: therefore he that delivered me unto you has the greater si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Jesus answered, You could have no power at all against me, except it were given you from above: therefore he that delivered me unto you has the greater si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from thenceforth Pilate sought to release him: but the Jews cried out, saying, If you let this man go, you are not Caesar's friend: whosoever makes himself a king speaks against Caesa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from thenceforth Pilate sought to release him: but the Jews cried out, saying, If you let this man go, you are not Caesar's friend: whosoever makes himself a king speaks against Caesa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en Pilate therefore heard that saying, he brought Jesus forth, and sat down in the judgment seat in a place that is called the Pavement, but in the Hebrew, Gabbath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en Pilate therefore heard that saying, he brought Jesus forth, and sat down in the judgment seat in a place that is called the Pavement, but in the Hebrew, Gabbath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en Pilate therefore heard that saying, he brought Jesus forth, and sat down in the judgment seat in a place that is called the Pavement, but in the Hebrew, Gabbath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t was the preparation of the passover, and about the sixth hour: and he says unto the Jews, Behold your King!]]></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t was the preparation of the passover, and about the sixth hour: and he says unto the Jews, Behold your King!]]></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they cried out, Away with him, away with him, crucify him. Pilate says unto them, Shall I crucify your King? The chief priests answered, We have no king but Caesa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they cried out, Away with him, away with him, crucify him. Pilate says unto them, Shall I crucify your King? The chief priests answered, We have no king but Caesa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they cried out, Away with him, away with him, crucify him. Pilate says unto them, Shall I crucify your King? The chief priests answered, We have no king but Caesa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delivered he him therefore unto them to be crucified. And they took Jesus, and led him away.]]></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delivered he him therefore unto them to be crucified. And they took Jesus, and led him awa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bearing his cross went forth into a place called the place of a skull, which is called in the Hebrew Golgoth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bearing his cross went forth into a place called the place of a skull, which is called in the Hebrew Golgoth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ere they crucified him, and two other with him, on either side one, and Jesus in the mids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ere they crucified him, and two other with him, on either side one, and Jesus in the mids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Pilate wrote a title, and put it on the cross. And the writing was JESUS OF NAZARETH THE KING OF THE JEW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Pilate wrote a title, and put it on the cross. And the writing was JESUS OF NAZARETH THE KING OF THE JEW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is title then read many of the Jews: for the place where Jesus was crucified was nigh to the city: and it was written in Hebrew, and Greek, and Lati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is title then read many of the Jews: for the place where Jesus was crucified was nigh to the city: and it was written in Hebrew, and Greek, and Lati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said the chief priests of the Jews to Pilate, Write not, The King of the Jews; but that he said, I am King of the Jew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said the chief priests of the Jews to Pilate, Write not, The King of the Jews; but that he said, I am King of the Jew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Pilate answered, What I have written I have writte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the soldiers, when they had crucified Jesus, took his garments, and made four parts, to every soldier a part; and also his coat: now the coat was without seam, woven from the top throughou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the soldiers, when they had crucified Jesus, took his garments, and made four parts, to every soldier a part; and also his coat: now the coat was without seam, woven from the top throughou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the soldiers, when they had crucified Jesus, took his garments, and made four parts, to every soldier a part; and also his coat: now the coat was without seam, woven from the top throughou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y said therefore among themselves, Let us not rend it, but cast lots for it, whose it shall be: that the scripture might be fulfilled, which says, They parted my raiment among them, and for my vesture they did cast lots. These things therefore the soldiers di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y said therefore among themselves, Let us not rend it, but cast lots for it, whose it shall be: that the scripture might be fulfilled, which says, They parted my raiment among them, and for my vesture they did cast lots. These things therefore the soldiers di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y said therefore among themselves, Let us not rend it, but cast lots for it, whose it shall be: that the scripture might be fulfilled, which says, They parted my raiment among them, and for my vesture they did cast lots. These things therefore the soldiers di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Now there stood by the cross of Jesus his mother, and his mother's sister, Mary the wife of Cleophas, and Mary Magdalen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Now there stood by the cross of Jesus his mother, and his mother's sister, Mary the wife of Cleophas, and Mary Magdalen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hen Jesus therefore saw his mother, and the disciple standing by, whom he loved, he says unto his mother, Woman, behold your s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hen Jesus therefore saw his mother, and the disciple standing by, whom he loved, he says unto his mother, Woman, behold your s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says he to the disciple, Behold your mother! And from that hour that disciple took her unto his own hom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says he to the disciple, Behold your mother! And from that hour that disciple took her unto his own hom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fter this, Jesus knowing that all things were now accomplished, that the scripture might be fulfilled, says, I thirs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fter this, Jesus knowing that all things were now accomplished, that the scripture might be fulfilled, says, I thirs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Now there was set a vessel full of vinegar: and they filled a sponge with vinegar, and put it upon hyssop, and put it to his mouth.]]></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Now there was set a vessel full of vinegar: and they filled a sponge with vinegar, and put it upon hyssop, and put it to his mouth.]]></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When Jesus therefore had received the vinegar, he said, It is finished: and he bowed his head, and gave up the spirit.]]></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 Jews therefore, because it was the preparation, that the bodies should not remain upon the cross on the sabbath day, (for that sabbath day was an high day,) besought Pilate that their legs might be broken, and that they might be taken away.]]></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 Jews therefore, because it was the preparation, that the bodies should not remain upon the cross on the sabbath day, (for that sabbath day was an high day,) besought Pilate that their legs might be broken, and that they might be taken away.]]></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 Jews therefore, because it was the preparation, that the bodies should not remain upon the cross on the sabbath day, (for that sabbath day was an high day,) besought Pilate that their legs might be broken, and that they might be taken away.]]></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n came the soldiers, and brake the legs of the first, and of the other which was crucified with him.]]></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n came the soldiers, and brake the legs of the first, and of the other which was crucified with him.]]></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But when they came to Jesus, and saw that he was dead already, they brake not his leg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But when they came to Jesus, and saw that he was dead already, they brake not his leg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But one of the soldiers with a spear pierced his side, and forthwith came there out blood and water.]]></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But one of the soldiers with a spear pierced his side, and forthwith came there out blood and water.]]></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he that saw it bare record, and his record is true: and he knows that he says true, that all of you might believ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he that saw it bare record, and his record is true: and he knows that he says true, that all of you might believ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For these things were done, that the scripture should be fulfilled, A bone of him shall not be broken.]]></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For these things were done, that the scripture should be fulfilled, A bone of him shall not be broken.]]></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again another scripture says, They shall look on him whom they pierced.]]></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after this Joseph of Arimathaea, being a disciple of Jesus, but secretly for fear of the Jews, besought Pilate that he might take away the body of Jesus: and Pilate gave him leave. He came therefore, and took the body of Jesu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after this Joseph of Arimathaea, being a disciple of Jesus, but secretly for fear of the Jews, besought Pilate that he might take away the body of Jesus: and Pilate gave him leave. He came therefore, and took the body of Jesu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after this Joseph of Arimathaea, being a disciple of Jesus, but secretly for fear of the Jews, besought Pilate that he might take away the body of Jesus: and Pilate gave him leave. He came therefore, and took the body of Jesu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re came also Nicodemus, which at the first came to Jesus by night, and brought a mixture of myrrh and aloes, about an hundred pound weight.]]></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re came also Nicodemus, which at the first came to Jesus by night, and brought a mixture of myrrh and aloes, about an hundred pound weight.]]></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hen took they the body of Jesus, and wound it in linen clothes with the spices, as the manner of the Jews is to bury.]]></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hen took they the body of Jesus, and wound it in linen clothes with the spices, as the manner of the Jews is to bury.]]></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Now in the place where he was crucified there was a garden; and in the garden a new tomb, wherein was never man yet laid.]]></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Now in the place where he was crucified there was a garden; and in the garden a new tomb, wherein was never man yet laid.]]></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ere laid they Jesus therefore because of the Jews' preparation day; for the tomb was nigh at hand.]]></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ere laid they Jesus therefore because of the Jews' preparation day; for the tomb was nigh at han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2477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வான் : 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பிலாத்து இயேசுவைப்பிடித்து வாரினால் அடிப்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ர்ச்சேவகர் முள்ளுகளினால் ஒரு முடியைப் பின்னி அவர் சிரசின்மேல் வைத்து, சிவப்பான ஒரு அங்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கு உ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யூதருடைய ராஜாவே, வாழ்க என்று சொல்லி, அவரைக் கையினால் அ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லாத்து மறுபடியும் வெளியே வந்து: நான் இவனிடத்தில் ஒரு குற்றமும் காணேன் என்று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ம்படிக்கு, இதோ, உங்களிடத்தில் இவனை வெளியே கொண்டுவரு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யேசு, முள்முடியும் சிவப்பங்கியும் தரித்தவராய், வெளியே வந்தார். அப்பொழுது பிலாத்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இதோ, இந்த மனுஷ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ரதான ஆசாரியரும் சேவகரும் அவரைக் கண்டபோது: சிலுவையில் அறையும் சிலுவையில் அறையு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ட்டார்கள். அதற்குப் பிலாத்து: நீங்களே இவனைக் கொண்டுபோய்ச் சிலுவையில் அறையுங்கள்,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னிடத்தில் ஒரு குற்றமும் காணே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யூதர்கள் அவனுக்குப் பிரதியுத்தரமாக: எங்களுக்கு ஒரு நியாயப்பிரமாணமுண்டு, இவன் தன்னை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ன்று சொன்னபடியினால், அந்த நியாயப்பிரமாணத்தின்படியே, இவன் சாகவேண்டு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லாத்து இந்த வார்த்தையைக் கேட்டபொழுது அதிகமாய்ப் பய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மறுபடியும் அரமனைக்குள்ளே போய், இயேசுவை நோக்கி: நீ எங்கேயிருந்து வந்தவன் என்றான். அதற்கு இ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த்தரம் ஒன்றும் சொல்ல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பிலாத்து: நீ என்னோடே பேசுகிறதில்லையா உன்னைச் சிலுவையில் அறைய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ரமுண்டென்றும், உன்னை விடுதலைபண்ண எனக்கு அதிகாரமுண்டென்றும் உனக்குத் தெரியா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யேசு பிரதியுத்தரமாக: பரத்திலிருந்து உமக்குக் கொடுக்கப்படாதிருந்தால், என்மேல் உமக்கு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ரமுமிராது; ஆனபடியினாலே என்னை உம்மிடத்தில் ஒப்புக்கொடுத்தவனுக்கு அதிக பாவமுண்டு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முதல் பிலாத்து அவரை விடுதலைபண்ண வகைதேடினான். யூதர்கள் அவனை நோக்கி: இவனை விடுதலைபண்ணினால்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யனுக்குச் சிநேகிதனல்ல; தன்னை ராஜாவென்கிறவனெவனோ அவன் ராயனுக்கு விரோதி என்று சத்தமி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லாத்து இந்த வார்த்தையைக் கேட்டபொழுது, இயேசுவை வெளியே அழைத்துவந்து, தளவரிசைப்ப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யென்றும், எபிரெயு பாஷையிலே கபத்தா என்றும் சொல்லப்பட்ட இடத்திலே, நியாயாசன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கா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ந்த நாள் பஸ்காவுக்கு ஆயத்தநாளும் ஏறக்குறைய ஆறுமணி நேரமுமாயிருந்தது; அப்பொழுது அவன் 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இதோ, உங்கள் ராஜா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கள்: இவனை அகற்றும் அகற்றும், சிலுவையில் அறையும் என்று சத்தமிட்டார்கள். அதற்குப் பி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ராஜாவை நான் சிலுவையில் அறையலாமா என்றான். பிரதான ஆசாரியர் பிரதியுத்தரமாக: இராயனேய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 வேறே ராஜா இல்லை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அவரைச் சிலுவையில் அறையும்படிக்கு அவர்களிடத்தில் ஒப்புக்கொடுத்தான். அவர்கள் இயேசுவை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க்கொண்டு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 தம்முடைய சிலுவையைச் சுமந்துகொண்டு, எபிரெயு பாஷையிலே கொல்கொதா என்று சொல்லப்படும் கபாலஸ்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ற இடத்திற்குப் புறப்பட்டுப்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ங்கே அவரைச் சிலுவையில் அறைந்தார்கள்; அவரோடேகூட வேறிரண்டுபேரை இரண்டு பக்கங்களிலும் இயேசு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லுமாகச் சிலுவைகளில் அறை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லாத்து ஒரு மேல்விலாசத்தை எழுதி, சிலுவையின்மேல் போடுவித்தான். அதில் நசரேயனாகிய இயேசு யூ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 என்று எழு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யேசு சிலுவையில் அறையப்பட்ட இடம் நகரத்திற்குச் சமீபமாயிருந்தபடியினால், யூதரில் அநேகர்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விலாசத்தை வாசித்தார்கள்; அது எபிரெயு கிரேக்கு லத்தீன் பாஷைகளில் எழு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யூதருடைய பிரதான ஆசாரியர் பிலாத்துவை நோக்கி: யூதருடைய ராஜா என்று நீர் எழுதாமல்,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ருடைய ராஜா என்று அவன் சொன்னதாக எழுது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லாத்து பிரதியுத்தரமாக: நானெழுதினது எழுதின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ர்ச் சேவகர் இயேசுவைச் சிலுவையில் அறைந்தபின்பு, அவருடைய வஸ்திரங்களை எடுத்து, ஒவ்வொரு சேவக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வ்வொரு பங்காக நாலு பங்காக்கினார்கள்; அங்கியையும் எடுத்தார்கள், அந்த அங்கி, தையலில்லாமல் 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ங்கி முழுதும் நெய்யப்பட்ட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ர்கள்: இதை நாம் கிழியாமல், யாருக்கு வருமோ என்று இதைக்குறித்துச் சீட்டுப்போடுவோ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ரோடொருவர் பேசிக்கொண்டார்கள். என் வஸ்திரங்களைத் தங்களுக்குள்ளே பங்கிட்டு, என் உடை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ப்போட்டார்கள் என்கிற வேதவாக்கியம் நிறைவேறத்தக்கதாகப் போர்ச்சேவகர் இப்படிச்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யேசுவின் சிலுவையினருகே அவருடைய தாயும், அவருடைய தாயின் சகோதரி கிலெயோப்பா மரியாளும், மகத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யாளும் நின்று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இயேசு தம்முடைய தாயையும் அருகே நின்ற தமக்கு அன்பாயிருந்த சீஷனையும் கண்டு, தம்முடைய 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ஸ்திரீயே, அதோ, உன் மக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பின்பு அந்தச் சீஷனை நோக்கி: அதோ, உன் தாய் என்றார் அந்நேரத்தில் அந்தச் சீஷன் அவளைத் தன்னிட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று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தன்பின்பு, எல்லாம் முடிந்தது என்று இயேசு அறிந்து, வேதவாக்கியம் நிறைவேறத்தக்க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மாயிருக்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காடி நிறைந்த பாத்திரம் அங்கே வைக்கப்பட்டிருந்தது; அவர்கள் கடற்காளானைக் காடியிலே தோ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ஈசோப்புத்தண்டில் மாட்டி, அவர் வாயினிடத்தில் நீட்டிக்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இயேசு காடியை வாங்கினபின்பு, முடிந்தது என்று சொல்லி, தலையைச்சாய்த்து, ஆவியை ஒப்புக்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ந்த நாள் பெரிய ஓய்வுநாளுக்கு ஆயத்தநாளாயிருந்தபடியினால், உடல்கள் அந்த ஓய்வுநாளிலே சிலுவை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படிக்கு, யூதர்கள் பிலாத்துவினிடத்தில் போய், அவர்களுடைய காலெலும்புகளை முறிக்கும்ப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ல்களை எடுத்துப்போடும்படிக்கும் உத்தரவு கேட்டு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ந்தப்படி போர்ச்சேவகர் வந்து, அவருடனேகூடச் சிலுவையில் அறையப்பட்ட முந்தினவனுடைய காலெலும்பு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வனுடைய கால்களையும் முறி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வர்கள் இயேசுவினிடத்தில் வந்து, அவர் மரித்திருக்கிறதைக் கண்டு, அவருடைய காலெலும்பு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ஆகிலும் போர்ச்சேவகரில் ஒருவன் ஈட்டியினாலே அவருடைய விலாவில் குத்தினான்; உடனே இரத்தமும் தண்ணீ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தைக் கண்டவன் சாட்சி கொடுக்கிறான், அவனுடைய சாட்சி மெய்யாயிருக்கிறது; நீங்கள் விசுவாசி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சொல்லுகிறது மெய்யென்று அவன் அறிந்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வருடைய எலும்புகளில் ஒன்றும் முறிக்கப்படுவதில்லை என்கிற வேதவாக்கியம் நிறைவேறும்படி இ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ல்லாமலும் தாங்கள் குத்தினவரை நோக்கிப்பார்ப்பார்கள் என்று வேறொரு வேதவாக்கியம் சொல்லு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இவைகளுக்குப்பின்பு அரிமத்தியா ஊரானும், யூதருக்குப் பயந்ததினால் இயேசுவுக்கு அந்தரங்க சீஷனு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ப்பு இயேசுவின் சரீரத்தை எடுத்துக்கொண்டுபோகும்படி பிலாத்துவினிடத்தில் உத்தரவு கேட்டான்; பி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தரவு கொடுத்தான். ஆகையால் அவன் வந்து, இயேசுவின் சரீரத்தை எடுத்துக்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ஆரம்பத்திலே ஒரு இராத்திரியில் இயேசுவினிடத்தில் வந்திருந்த நிக்கொதேமு என்பவன் வெள்ளைப்போள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போளமும் கலந்து ஏறக்குறைய நூறு இராத்தல் கொண்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வர்கள் இயேசுவின் சரீரத்தை எடுத்து, யூதர்கள் அடக்கம்பண்ணும் முறைமையின்படியே அ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ந்தவர்க்கங்களுடனே சீலைகளில் சுற்றிக் க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வர் சிலுவையில் அறையப்பட்ட இடத்தில் ஒரு தோட்டமும், அந்தத் தோட்டத்தில் ஒருக்காலும் ஒரு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ப்பட்டிராத ஒரு புதிய கல்லறையு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யூதருடைய ஆயத்தநாளானபடியினாலும், அந்தக் கல்லறை சமீபமாயிருந்தபடியினாலும், அவ்விடத்திலே இயேசு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9]]></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2026-11-02T08:34:58Z</dcterms:created>
  <dcterms:modified xsi:type="dcterms:W3CDTF">2026-11-02T08:34:58Z</dcterms:modified>
  <dc:title>யோவான் : 19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