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, யோயாக்கீமின் குமாரனாகிய எகொனியா என்கிற யூதாவின் ராஜாவையும், யூதாவின் பிரபுக்களையும், எருசலேமிலுள்ள தச்சரையும் கொல்லரையும் சிறைப்பிடித்து, பாபிலோனுக்குக் கொண்டுபோனபின்பு, இதோ, கர்த்தருடைய ஆலயத்தின்முன் வைக்கப்பட்டிருந்த அத்திப்பழங்களுள்ள இரண்டு கூடைகளைக் கர்த்தர் எனக்குக் காண்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கூடையிலே முதல் கந்தாயத்து அத்திப்பழங்களுக்குச் சமானமான மிகவும் நல்ல அத்திப்பழங்களும், மற்றக் கூடையிலே புசிக்கத்தகாத மிகவும் கெட்ட அத்திப்பழங்களு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என்னை நோக்கி: எரேமியாவே, நீ என்னத்தைக் காண்கிறாய் என்றார்; அதற்கு நான்: அத்திப்பழங்களைக் காண்கிறேன்; நல்லவைகளான அத்திப்பழங்கள் மிகவும் நல்லவைகளும், கெட்டவைகளோ புசிக்கத்தகாத மிகவும் கெட்டவைகளுமாயிருக்கிறது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வ்விடத்திலிருந்து, கல்தேயர் தேசத்துக்குச் சிறைப்பட்டுப்போகவிட்ட யூதரை நான் இந்த நல்ல அத்திப்பழங்களுக்கு ஒப்பிட்டு, அவர்களுக்கு நன்மையுண்டாக அவர்களை அங்கிகர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க்கு நன்மையுண்டாக நான் என் கண்களை அவர்கள்மேல் வைத்து, அவர்களை இந்த தேசத்துக்குத் திரும்பிவரப்பண்ணி, அவர்களைக் கட்டுவேன், அவர்களை இடிக்கமாட்டேன், அவர்களை நாட்டுவேன், அவர்களைப் பிடுங்க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ர்த்தர் என்று அறியும் இருதயத்தை அவர்களுக்குக் கொடுப்பேன்; அவர்கள் என் ஜனமாயிருப்பார்கள், நான் அவர்கள் தேவனாயிருப்பேன்; அவர்கள் தங்கள் முழு இருதயத்தோடும் என்னிடத்திற்குத் திரும்ப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சிக்கத்தகாத கெட்ட அத்திப்பழங்களைத் தள்ளிவிடுவதுபோல, நான் சிதேக்கியா என்கிற யூதாவின் ராஜாவையும் அவனுடைய பிரபுக்களையும், இந்தத் தேசத்திலே மீதியான எருசலேமின் குடிகளையும், எகிப்து தேசத்தில் குடியிருக்கிறவர்களையும் தள்ளிவி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த் தீமையுண்டாக அவர்களை பூமியிலுள்ள எல்லா ராஜ்யங்களிலும் அலைந்து திரிகிறவர்களாகவும், நான் அவர்களைத் துரத்திவிட்ட எல்லா இடங்களிலும் நிந்தையாகவும், பழமொழியாகவும், வசைச்சொல்லாகவும், சாபமாகவும்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ம் அவர்கள் பிதாக்களுக்கும் நான் கொடுத்த தேசத்தில் அவர்கள் இராதபடிக்கு நிர்மூலமாகுமட்டும், அவர்களுக்குள்ளே பட்டயத்தையும், பஞ்சத்தையும், கொள்ளைநோயையும் அன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યહોયાકીમના પુત્ર કોન્યાહને બાબિલના રાજા નબૂખાદનેસ્સારે દેશ નિકાલ કર્યો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યાના સરદારો તથા સુથારી અને લુહારી કામનાં નિપૂણ કારીગરોને બાબિલમાં બંદીવાસમાં મોકલી દીધા,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મંદિરની સામે બહાર મૂકેલી અંજીરની બે ટોપલીઓ યહોવાએ મને દેખ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રૂશાલેમમાં મંદિરની સામે અંજીરની ભરેલી બે ટોપલીઓ મેં જોઇ, એક ટોપલીમાં તાજાં અને હમણાંજ પાક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જીર હતા. પરંતુ બીજી ટોપલીમાં બગડી ગયેલા અને ખાવાને લાયક નહિ એવાં અંજી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યહોવાએ મને કહ્યું, “યમિર્યા તું શું જુએ છે?” મેં ઉત્તર આપ્યો, “અંજીર, તેમાનાં કેટલાક બહુ સ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કેટલાંક ખૂબજ બગડી ગયા છે, તે એટલાં ખરાબ છે કે ખવાય પણ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યહોવાએ 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ઇસ્રાએલના દેવ યહોવાના વચન છે. “યહૂદિયામાંથી જે લોકો દેશવટે ગયા છે. જેમને મેં અહીંથી બાબિ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વટે મોકલી આપ્યા છે તેમને હું આ સારાં અંજીર જેવા સારા મા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સાથે સારો વ્યવહાર કરવામાં આવે તેવું હું કરીશ અને તેઓને ફરીથી આ દેશમાં પાછા લાવીશ. તેઓને સહ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 અને તેઓને હાની થશે નહિ, હું તેઓને રોપીશ અને તેઓને ઉખેડી નાખ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તેમને બુદ્ધિ આપીશ, જેથી તેઓ મને ઓળખે કે હું યહોવા છું. પછી તેઓ મારા લોકો થશે અને હું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થઇશ; કારણ, તેઓ પૂરા દિલથી મારી પાસે પાછ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પણ યહૂદિયાના રાજા સિદકિયા તો ખાઇ ન શકાય તેવા સડેલા અંજીર જેવો હશે. સિદકિયા, અને તેના ઉચ્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 અને યરૂશાલેમમાંના બાકીના લોકોને, જેઓ આ દેશમાં જ રહ્યાં હોય કે યહૂદિયાના તે બધાં લોકો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 રહેતા હોય, એ બધા ખવાય પણ નહિ એવા ખરાબ અંજીર જેવ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ું તે લોકોને સજા કરીશ તેમને થયેલી સજા જોઇને પૃથ્વીના બધા લોકો થથરી જશે, લોકો યહૂદિયાના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ેકડી ઉડાવશે, લોકો તેમના વિષે મજાક મશ્કરી કરશે અને મેં તેમને જ્યાં જ્યાં વિખેરી નાખ્યાં છ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તેમને શાપ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તેમના પર તરવાર, ભૂખમરો અને રોગચાળો મોકલીશ. તેઓ જ્યાં સુધી નષ્ટ ન થઇ જાય ત્યાં સુધી હું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ત્રાટકીશ પછી તેઓનું અસ્તિત્વ ભૂમિ પરથી મટી જશે જે મેં તેમને અને તેમના પિતૃઓને આપ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2026-10-20T05:23:56Z</dcterms:created>
  <dcterms:modified xsi:type="dcterms:W3CDTF">2026-10-20T05:23:56Z</dcterms:modified>
  <dc:title>યિર્મેયા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