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32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்திமரம் துளிர்விடாமல் போ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ிராட்சை செடி பலன் கொடாமல் போ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ுக்குள் மகிழ்ச்சியாயி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னுக்குள் களி கூர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ஒலிவ மரம் பலன் அற்றுப் போ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யல்களிலே தானியமின்றிப் போ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மந்தையிலே ஆடுகளின்றிப்போ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ொழுவத்திலே மாடுகளின்றிப் போன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எல்லாமே எதிராக இரு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ூழ்நிலைகள் தோல்வி போல தெரி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உயிர் நண்பன் என்னை விட்டுப் பிரி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ரெல்லாம் என்னைத் தூற்றித்திரி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2026-10-30T16:16:25Z</dcterms:created>
  <dcterms:modified xsi:type="dcterms:W3CDTF">2026-10-30T16:16:25Z</dcterms:modified>
  <dc:title>துதிப் பாடல்கள் : 24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