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tand fast therefore in the liberty wherewith Christ has made us free, and be not entangled again with the yoke of bondag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tand fast therefore in the liberty wherewith Christ has made us free, and be not entangled again with the yoke of bondag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hold, I Paul say unto you, that if all of you be circumcised, Christ shall profit you nothing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hold, I Paul say unto you, that if all of you be circumcised, Christ shall profit you nothing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testify again to every man that is circumcised, that he is a debtor to do the whole law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testify again to every man that is circumcised, that he is a debtor to do the whole law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Christ is become of no effect unto you, whosoever of you are justified by the law; all of you are fallen from grac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Christ is become of no effect unto you, whosoever of you are justified by the law; all of you are fallen from grac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we through the Spirit wait for the hope of righteousness by fait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n Jesus Christ neither circumcision avails any thing, nor uncircumcision; but faith which works by lov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n Jesus Christ neither circumcision avails any thing, nor uncircumcision; but faith which works by lov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of you did run well; who did hinder you that all of you should not obey the truth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is persuasion comes not of him that calls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 little leaven leavens the whole lump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confidence in you through the Lord, that all of you will be none otherwise minded: but he that troubles you shall bear his judgment, whosoever he b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confidence in you through the Lord, that all of you will be none otherwise minded: but he that troubles you shall bear his judgment, whosoever he b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confidence in you through the Lord, that all of you will be none otherwise minded: but he that troubles you shall bear his judgment, whosoever he b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, brethren, if I yet preach circumcision, why do I yet suffer persecution? then is the offence of the cross cease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, brethren, if I yet preach circumcision, why do I yet suffer persecution? then is the offence of the cross cease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ould they were even cut off which trouble you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, brethren, all of you have been called unto liberty; only use not liberty for an occasion to the flesh, but by love serve one anoth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, brethren, all of you have been called unto liberty; only use not liberty for an occasion to the flesh, but by love serve one anoth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all the law is fulfilled in one word, even in this; You shall love your neighbour as yourself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all the law is fulfilled in one word, even in this; You shall love your neighbour as yourself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all of you bite and devour one another, take heed that all of you be not consumed one of another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all of you bite and devour one another, take heed that all of you be not consumed one of anothe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is I say then, Walk in the Spirit, and all of you shall not fulfill the lust of the flesh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is I say then, Walk in the Spirit, and all of you shall not fulfill the lust of the flesh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flesh lusts against the Spirit, and the Spirit against the flesh: and these are contrary the one to the other: so that all of you cannot do the things that all of you woul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flesh lusts against the Spirit, and the Spirit against the flesh: and these are contrary the one to the other: so that all of you cannot do the things that all of you woul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if all of you be led of the Spirit, all of you are not under the law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the works of the flesh are manifest, which are these; Adultery, fornication, uncleanness, lasciviousness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the works of the flesh are manifest, which are these; Adultery, fornication, uncleanness, lasciviousness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dolatry, witchcraft, hatred, variance, worldy jealousies, wrath, strife, seditions, heresies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dolatry, witchcraft, hatred, variance, worldy jealousies, wrath, strife, seditions, heresies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Envyings, murders, drunkenness, revellings, and such like: of the which I tell you before, as I have also told you in time past, that they which do such things shall not inherit the kingdom of Go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Envyings, murders, drunkenness, revellings, and such like: of the which I tell you before, as I have also told you in time past, that they which do such things shall not inherit the kingdom of Go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Envyings, murders, drunkenness, revellings, and such like: of the which I tell you before, as I have also told you in time past, that they which do such things shall not inherit the kingdom of Go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the fruit of the Spirit is love, joy, peace, longsuffering, gentleness, goodness, faith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eekness, wilful restrain: against such there is no law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y that are Christ's have crucified the flesh with the affections and lust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y that are Christ's have crucified the flesh with the affections and lust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f we live in the Spirit, let us also walk in the Spirit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Let us not be desirous of vain glory, provoking one another, envying one another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Let us not be desirous of vain glory, provoking one another, envying one anoth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4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யாதீன நிலைமையிலே நிலைகொண்ட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ீங்கள் விருத்தசேதனம்பண்ணிக்கொண்டால் கிறிஸ்துவினால் உங்களுக்கு ஒரு பிரயோஜனமுமிராது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வுலாகிய நான் 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விருத்தசேதனம்பண்ணிக்கொள்ளுகிற எந்த மனுஷனும் நியாயப்பிரமாணம் முழுவதையும் நிறைவேற்ற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னாளியாயிருக்கிறான் என்று மறுபடியும் அப்படிப்பட்டவனுக்குச் சாட்சியாக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ையினின்று விழுந்த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ோ நீதிகிடைக்குமென்று ஆவியைக்கொண்டு விசுவாசத்தினால் நம்பிக்கையோடே காத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செய்கிற விசுவாசமே உதவ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நன்றாய் ஓடினீர்களே; சத்தியத்திற்குக் கீழ்ப்படியாமற்போக உங்களுக்குத் தடைசெய்த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ோதனை உங்களை அழைத்தவரால் உண்டானத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ளிப்புள்ள கொஞ்சமாவானது பிசைந்த மாவனைத்தையும் உப்ப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க்கையாயிருக்கிறேன்; உங்களைக் கலக்குகிறவன் எப்படிப்பட்டவனாயிருந்தாலும் தனக்கேற்ற ஆக்கின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க் கலக்குகிறவர்கள் தறிப்புண்டுபோனால் 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ிடத்தில் நீ அன்புகூருவதுபோலப் பிறனிடத்திலும் அன்புகூருவாயாக, என்கிற இந்த ஒரே வார்த்த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ம் முழுவதும் நிறைவேற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ஒருவரையொருவர் கடித்துப் பட்சித்தீர்களானால் அழிவீர்கள். அப்படி ஒருவராலொர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க்கப்படாதபடிக்கு எச்சரிக்கைய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தென்னவென்றால், ஆவிக்கேற்றபடி நடந்துகொள்ளுங்கள், அப்பொழுது மாம்ச இச்ச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வேற்றாதி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வியினால் நடத்தப்படுவீர்களானால், நீங்கள் நியாயப்பிரமாணத்திற்குக் கீழ்ப்பட்டவர்கள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ம்சத்தின் கிரியைகள் வெளியரங்கமாயிருக்கின்றன, அவையாவன: விபசாரம், வேசித்தனம், அசுத்த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மவிகார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ாராதனை, பில்லிசூனியம், பகைகள், விரோதங்கள், வைராக்கியங்கள், கோபங்கள், சண்டை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வினைகள், மார்க்கபேதங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டைய ராஜ்யத்தைச் சுதந்தரிப்பதில்லையென்று முன்னே நான் சொன்னதுபோல இப்பொழுதும்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ின் கனியோ, அன்பு, சந்தோஷம், சமாதானம், நீடியபொறுமை, தயவு, நற்குணம், விசுவாச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ந்தம், இச்சையடக்கம்; இப்படிப்பட்டவைகளுக்கு விரோதமான பிரமாணம் ஒன்ற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வினுடையவர்கள் தங்கள் மாம்சத்தையும் அதின் ஆசை இச்சைகளையும் சிலுவ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ைந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ஆவியினாலே பிழைத்திருந்தால், ஆவிக்கேற்றபடி நடக்கவும் 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ீண் புகழ்ச்சியை விரும்பாமலும், ஒருவரையொருவர் கோபமூட்டாமலும், ஒருவர்மேல் ஒர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றாமைகொள்ளாமலும் இருக்க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2026-09-17T00:33:31Z</dcterms:created>
  <dcterms:modified xsi:type="dcterms:W3CDTF">2026-09-17T00:33:31Z</dcterms:modified>
  <dc:title>கலாத்தியர்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