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உமது நாமத்தைச் சத்துருக்களுக்குத் தெரியப்பண்ணுவதற்கும், ஜாதிகள் உம்முடைய சந்நிதிக்கு முன் தத்தளிப்பதற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வானங்களைக் கிழித்திறங்கி, உருக்கும் அக்கினி எரியுமாப்போலவும், அக்கினி தண்ணீரைப் பொங்கப்பண்ணுமாப்போலவும், பர்வதங்கள் உமக்குமுன்பாக உருகும்படி ச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வானங்களைக் கிழித்திறங்கி, உருக்கும் அக்கினி எரியுமாப்போலவும், அக்கினி தண்ணீரைப் பொங்கப்பண்ணுமாப்போலவும், பர்வதங்கள் உமக்குமுன்பாக உருகும்படி 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எதிர்பார்த்திராத பயங்கரமான காரியங்களை நீர் செய்தபோது, நீர் இறங்கினீர், உமது சந்நிதியில் பர்வதங்கள் உருகிப்போயி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எதிர்பார்த்திராத பயங்கரமான காரியங்களை நீர் செய்தபோது, நீர் இறங்கினீர், உமது சந்நிதியில் பர்வதங்கள் உருகிப்போய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கர்த்தாவே, நீர் எங்களுடைய பிதா, நாங்கள் களிமண்; நீர் எங்களை உருவாக்குகிறவர், நாங்கள் அனைவரும் உமது கரத்தின் கிரிய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அதிகமாய்க் கடுங்கோபங்கொள்ளாமலும், என்றைக்கும் அக்கிரமத்தை நினைத்துக்கொள்ளாமலும் இருப்பீராக; இதோ, பாரும், நாங்கள் அனைவரும் உம்முடைய ஜனங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அதிகமாய்க் கடுங்கோபங்கொள்ளாமலும், என்றைக்கும் அக்கிரமத்தை நினைத்துக்கொள்ளாமலும் இருப்பீராக; இதோ, பாரும், நாங்கள் அனைவரும் உம்முடைய ஜனங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பரிசுத்த பட்டணங்கள் வனாந்தரமாயின; சீயோன் வனாந்தரமாயிற்று; எருசலேம் பாழாய்க்கிட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பிதாக்கள் உம்மைத் துதித்த பரிசுத்தமும் மகிமையுமான எங்களுடைய ஆலயம் அக்கினிக்கு இரையாகி, இன்பமான எங்களுடைய ஸ்தானங்களெல்லாம் பாழாயி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பிதாக்கள் உம்மைத் துதித்த பரிசுத்தமும் மகிமையுமான எங்களுடைய ஆலயம் அக்கினிக்கு இரையாகி, இன்பமான எங்களுடைய ஸ்தானங்களெல்லாம் பாழாயி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இவைகள் இப்படியிருந்தும் அடக்கிக்கொண்டிருப்பீரோ? மவுனமாயிருந்து, அதிகமாய் எங்களைச் சிறுமைப்படுத்துவீர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గగనము చీల్చుకొని నీవు దిగివచ్చెదవు గాక నీ సన్నిధిని పర్వతములు తత్తరిల్ల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శత్రువులకు నీ నామమును తెలియజేయుటకై అగ్ని గచ్చపొదలను కాల్చురీతిగాను అగ్ని నీ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గజేయురీతిగాను నీవు దిగివచ్చెదవ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రుగునని మేమనుకొనని భయంకరమైన క్రియలు నీవు చేయగా అన్యజనులు నీ సన్నిధిని కలవరపడుదురు గాక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వచ్చెదవు గాక నీ సన్నిధిని పర్వతములు తత్తరిల్ల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నకొరకు కనిపెట్టువాని విషయమై నీవు తప్ప తన కార్యము సఫలముచేయు మరి ఏ దేవునిని ఎవడు నేకాల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యుండలేదు అట్టి దేవుడు కలడన్న సమాచారము మనుష్యులకు వినబడలేదు అట్టి సంగతి వారికి తెలిసియు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మార్గములనుబట్టి నిన్ను జ్ఞాపకము చేసికొనుచు సంతోషముగా నీతి ననుసరించువారిని నీవు దర్శ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వు. చిత్తగించుము నీవు కోపపడితివి, మేము పాపులమైతివిు బహుకాలమునుండి పాపములలో పడియున్నాము రక్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కు కలు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ేమందరము అపవిత్రులవంటివారమైతివిు మా నీతిక్రియలన్నియు మురికిగుడ్డవలె నాయెను మేమందరము ఆక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ిపోతివిు గాలివాన కొట్టుకొనిపోవునట్లుగా మా దోషములు మమ్మును కొట్టుకొనిపో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నామమునుబట్టి మొఱ్ఱపెట్టువాడొకడును లేక పోయెను నిన్ను ఆధారము చేసికొనుటకై తన్ను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ోత్సాహపరచుకొనువాడొకడును లేడు నీవు మాకు ముఖము చాటు చేసికొంటివి మా దోషములచేత నీవు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రిగ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నీవే మాకు తండ్రివి మేము జిగటమన్ను నీవు మాకు కుమ్మరివాడవు మేమందరము నీ చేతిపనియై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, అత్యధికముగా కోపపడకుము మేము చేసిన దోషమును నిత్యము జ్ఞాపకము చేసి కొనకుము చిత్తగించ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ుము, దయచేయుము, మేమంద రము నీ ప్రజలమ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పరిశుద్ధ పట్టణములు బీటిభూములాయెను సీయోను బీడాయెను యెరూషలేము ప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ా పితరులు నిన్ను కీర్తించుచుండిన మా పరిశుద్ధ మందిరము. మా శృంగారమైన మందిరము అగ్నిపాలాయెను 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ోహరములైనవన్నియు నాశనమై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, వీటిని చూచి ఊరకుందువా? మౌనముగానుందువా? అత్యధికముగా మమ్మును శ్రమపెట్ట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2026-10-21T03:00:54Z</dcterms:created>
  <dcterms:modified xsi:type="dcterms:W3CDTF">2026-10-21T03:00:54Z</dcterms:modified>
  <dc:title>యెషయా : 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