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ீ பார்வோனிடத்தில் போய்: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ீ பார்வோனிடத்தில் போய்: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ர்களை அனுப்பிவிடமாட்டேன் என்பாயாகில், உன் எல்லை அடங்கலையும் தவளைகளால் வாத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தி தவளைகளைத் திரளாய்ப் பிறப்பிக்கும்; அவைகள் உன் வீட்டிலும் உன் படுக்கை அறையிலும், உன் மஞ்சத்தின்மேலும், உன் ஊழியக்காரர் வீடுகளிலும், உன் ஜனங்களிடத்திலும், உன் அடுப்புகளிலும், மாப்பிசைகிற உன் தொட்டிகளிலும் வந்து ஏற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தி தவளைகளைத் திரளாய்ப் பிறப்பிக்கும்; அவைகள் உன் வீட்டிலும் உன் படுக்கை அறையிலும், உன் மஞ்சத்தின்மேலும், உன் ஊழியக்காரர் வீடுகளிலும், உன் ஜனங்களிடத்திலும், உன் அடுப்புகளிலும், மாப்பிசைகிற உன் தொட்டிகளிலும் வந்து ஏற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தி தவளைகளைத் திரளாய்ப் பிறப்பிக்கும்; அவைகள் உன் வீட்டிலும் உன் படுக்கை அறையிலும், உன் மஞ்சத்தின்மேலும், உன் ஊழியக்காரர் வீடுகளிலும், உன் ஜனங்களிடத்திலும், உன் அடுப்புகளிலும், மாப்பிசைகிற உன் தொட்டிகளிலும் வந்து ஏற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வளைகள் உன்மேலும், உன் ஜனங்கள் மேலும், உன் ஊழியக்காரர் எல்லார் மேலும் வந்து ஏற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வளைகள் உன்மேலும், உன் ஜனங்கள் மேலும், உன் ஊழியக்காரர் எல்லார் மேலும் வந்து ஏற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கர்த்தர் மோசேயினிடத்தில் நீ ஆரோனை நோக்கி: நீ உன் கையிலிருக்கிற கோலை நதிகள் மேலும் வாய்க்கால்கள் மேலும் குளங்கள் மேலும் நீட்டி, எகிப்து தேசத்தின் மேல் தவளைகளை வரும்படி செய் என்று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கர்த்தர் மோசேயினிடத்தில் நீ ஆரோனை நோக்கி: நீ உன் கையிலிருக்கிற கோலை நதிகள் மேலும் வாய்க்கால்கள் மேலும் குளங்கள் மேலும் நீட்டி, எகிப்து தேசத்தின் மேல் தவளைகளை வரும்படி செய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ரோன் தன் கையை எகிப்திலுள்ள தண்ணீர்கள் மேல் நீட்டினான்; அப்பொழுது தவளைகள் வந்து, எகிப்து தேசத்தை மூடிக்கொண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ரோன் தன் கையை எகிப்திலுள்ள தண்ணீர்கள் மேல் நீட்டினான்; அப்பொழுது தவளைகள் வந்து, எகிப்து தேசத்தை மூடிக்கொண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ந்திரவாதிகளும் தங்கள் மந்திரவித்தையினால் அப்படிச் செய்து, எகிப்து தேசத்தின்மேல் தவளைகளை வரப்பண்ண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ந்திரவாதிகளும் தங்கள் மந்திரவித்தையினால் அப்படிச் செய்து, எகிப்து தேசத்தின்மேல் தவளைகளை வரப்பண்ண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மோசேயையும் ஆரோனையும் அழைப்பித்து: அந்தத் தவளைகள் என்னையும் என் ஜனங்களையும் விட்டு நீங்கும்படி கர்த்தரை நோக்கி வேண்டிக்கொள்ளுங்கள்; கர்த்தருக்குப் பலியிடும்படி ஜனங்களைப் போகவிடுவே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மோசேயையும் ஆரோனையும் அழைப்பித்து: அந்தத் தவளைகள் என்னையும் என் ஜனங்களையும் விட்டு நீங்கும்படி கர்த்தரை நோக்கி வேண்டிக்கொள்ளுங்கள்; கர்த்தருக்குப் பலியிடும்படி ஜனங்களைப் போகவிடுவ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மோசேயையும் ஆரோனையும் அழைப்பித்து: அந்தத் தவளைகள் என்னையும் என் ஜனங்களையும் விட்டு நீங்கும்படி கர்த்தரை நோக்கி வேண்டிக்கொள்ளுங்கள்; கர்த்தருக்குப் பலியிடும்படி ஜனங்களைப் போகவிடுவ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பார்வோனை நோக்கி: தவளைகள் நதியிலேமாத்திரம் இருக்கத்தக்கதாய் அவைகளை உம்மிடத்திலும் உம்முடைய வீட்டிலும் இல்லாமல் ஒழிந்துபோகும்படிசெய்ய, உமக்காகவும் உம்முடைய ஊழியக்காரருக்காகவும் உம்முடைய ஜனங்களுக்காகவும் நான் விண்ணப்பம் பண்ணவேண்டிய காலத்தைக் குறிக்கும் மேன்மை உமக்கே இருப்பதாக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பார்வோனை நோக்கி: தவளைகள் நதியிலேமாத்திரம் இருக்கத்தக்கதாய் அவைகளை உம்மிடத்திலும் உம்முடைய வீட்டிலும் இல்லாமல் ஒழிந்துபோகும்படிசெய்ய, உமக்காகவும் உம்முடைய ஊழியக்காரருக்காகவும் உம்முடைய ஜனங்களுக்காகவும் நான் விண்ணப்பம் பண்ணவேண்டிய காலத்தைக் குறிக்கும் மேன்மை உமக்கே இருப்பதாக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பார்வோனை நோக்கி: தவளைகள் நதியிலேமாத்திரம் இருக்கத்தக்கதாய் அவைகளை உம்மிடத்திலும் உம்முடைய வீட்டிலும் இல்லாமல் ஒழிந்துபோகும்படிசெய்ய, உமக்காகவும் உம்முடைய ஊழியக்காரருக்காகவும் உம்முடைய ஜனங்களுக்காகவும் நான் விண்ணப்பம் பண்ணவேண்டிய காலத்தைக் குறிக்கும் மேன்மை உமக்கே இருப்பதாக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ாளைக்கு என்றான். அப்பொழுது இவன்: எங்கள் தேவனாகிய கர்த்தருக்கு ஒப்பானவர் இல்லை என்பதை நீர் அறியும்படிக்கு உம்முடைய வார்த்தையின்படி ஆகக்கடவ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ாளைக்கு என்றான். அப்பொழுது இவன்: எங்கள் தேவனாகிய கர்த்தருக்கு ஒப்பானவர் இல்லை என்பதை நீர் அறியும்படிக்கு உம்முடைய வார்த்தையின்படி ஆகக்கடவ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வளைகள் உம்மையும் உம்முடைய வீட்டையும் உம்முடைய ஊழியக்காரரையும் உம்முடைய ஜனங்களையும் விட்டு நீங்கி, நதியிலேமாத்திரம் இருக்கு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வளைகள் உம்மையும் உம்முடைய வீட்டையும் உம்முடைய ஊழியக்காரரையும் உம்முடைய ஜனங்களையும் விட்டு நீங்கி, நதியிலேமாத்திரம் இருக்க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ும் ஆரோனும் பார்வோனை விட்டுப் புறப்பட்டார்கள். பார்வோனுக்கு விரோதமாக வரப்பண்ணின தவளைகள் நிமித்தம் மோசே கர்த்தரை நோக்கிக் கூப்பி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ும் ஆரோனும் பார்வோனை விட்டுப் புறப்பட்டார்கள். பார்வோனுக்கு விரோதமாக வரப்பண்ணின தவளைகள் நிமித்தம் மோசே கர்த்தரை நோக்கிக் கூப்ப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ின் சொற்படி செய்தார்; வீடுகளிலும் முற்றங்களிலும் வயல்களிலும் இருந்த தவளைகள் செத்துப்போ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க் குவியல் குவியலாகச் சேர்த்தார்கள்; அதினால் பூமியெங்கும் நாற்றமெடுத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லகுவுண்டாயிற்றென்று பார்வோன் கண்டபோதோ, தன் இருதயத்தைக் கடினப்படுத்தி, அவர்களுக்குச் செவிகொடாமற் போனான்; கர்த்தர் சொல்லியிருந்தபடி ஆ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லகுவுண்டாயிற்றென்று பார்வோன் கண்டபோதோ, தன் இருதயத்தைக் கடினப்படுத்தி, அவர்களுக்குச் செவிகொடாமற் போனான்; கர்த்தர் சொல்லியிருந்தபடி ஆ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் மோசேயினிடத்தில்: நீ ஆரோனை நோக்கி: உன் கோலை நீட்டி, பூமியின் புழுதியின் மேல் அடி; அப்பொழுது அது எகிப்து தேசமெங்கும் பேன்களாய்ப் போம் என்று சொல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் மோசேயினிடத்தில்: நீ ஆரோனை நோக்கி: உன் கோலை நீட்டி, பூமியின் புழுதியின் மேல் அடி; அப்பொழுது அது எகிப்து தேசமெங்கும் பேன்களாய்ப் போம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ெய்தார்கள்; ஆரோன் தன் கையிலிருந்த தன் கோலை நீட்டி, பூமியின் புழுதியின்மேல் அடித்தான்; அப்பொழுது அது மனிதர் மேலும் மிருக ஜீவன்கள் மேலும் பேன்களாய் எகிப்து தேசமெங்கும் பூமியின் புழுதியெல்லாம் பேன்களா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ெய்தார்கள்; ஆரோன் தன் கையிலிருந்த தன் கோலை நீட்டி, பூமியின் புழுதியின்மேல் அடித்தான்; அப்பொழுது அது மனிதர் மேலும் மிருக ஜீவன்கள் மேலும் பேன்களாய் எகிப்து தேசமெங்கும் பூமியின் புழுதியெல்லாம் பேன்களா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ந்திரவாதிகளும் தங்கள் மந்திரவித்தையினால் பேன்களைப் பிறப்பிக்கும்படிப் பிரயத்தனஞ் செய்தார்கள்; செய்தும், அவர்களால் கூடாமற்போயிற்று; பேன்கள் மனிதர் மேலும் மிருக ஜீவன்கள் மேலும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ந்திரவாதிகளும் தங்கள் மந்திரவித்தையினால் பேன்களைப் பிறப்பிக்கும்படிப் பிரயத்தனஞ் செய்தார்கள்; செய்தும், அவர்களால் கூடாமற்போயிற்று; பேன்கள் மனிதர் மேலும் மிருக ஜீவன்கள் மேலும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ந்திரவாதிகள் பார்வோனை நோக்கி: இது தேவனுடைய விரல் என்றார்கள். ஆனாலும், கர்த்தர் சொல்லியிருந்தபடி பார்வோனுடைய இருதயம் கடினப்பட்டது; அவர்களுக்குச் செவிகொடாமற் 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ந்திரவாதிகள் பார்வோனை நோக்கி: இது தேவனுடைய விரல் என்றார்கள். ஆனாலும், கர்த்தர் சொல்லியிருந்தபடி பார்வோனுடைய இருதயம் கடினப்பட்டது; அவர்களுக்குச் செவிகொடாமற் போ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 மோசேயை நோக்கி: நாளை அதிகாலமே நீ எழுந்துபோய், பார்வோன் நதிக்குப் புறப்பட்டு வரும்போது, அவனுக்கு முன்பாக நின்று; எனக்கு ஆராதனை செய்யும்படி என் ஜனங்களைப் போகவிட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 மோசேயை நோக்கி: நாளை அதிகாலமே நீ எழுந்துபோய், பார்வோன் நதிக்குப் புறப்பட்டு வரும்போது, அவனுக்கு முன்பாக நின்று; எனக்கு ஆராதனை செய்யும்படி என் ஜனங்களைப் போகவிட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ங்களைப் போகவிடாயாகில், நான் உன் மேலும், உன் ஊழியக்காரர் மேலும், உன் ஜனங்கள்மேலும், உன் வீடுகள் மேலும் பலவித வண்டுகளை அனுப்புவேன்; எகிப்தியர் வீடுகளும் அவர்கள் இருக்கிற தேசமும் அந்த வண்டுகளால் நிறைய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ங்களைப் போகவிடாயாகில், நான் உன் மேலும், உன் ஊழியக்காரர் மேலும், உன் ஜனங்கள்மேலும், உன் வீடுகள் மேலும் பலவித வண்டுகளை அனுப்புவேன்; எகிப்தியர் வீடுகளும் அவர்கள் இருக்கிற தேசமும் அந்த வண்டுகளால் நிறைய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ங்களைப் போகவிடாயாகில், நான் உன் மேலும், உன் ஊழியக்காரர் மேலும், உன் ஜனங்கள்மேலும், உன் வீடுகள் மேலும் பலவித வண்டுகளை அனுப்புவேன்; எகிப்தியர் வீடுகளும் அவர்கள் இருக்கிற தேசமும் அந்த வண்டுகளால் நிறைய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நடுவில் நானே கர்த்தர் என்பதை நீ அறியும்படி என் ஜனங்கள் இருக்கிற கோசேன் நாட்டில் அந்நாளிலே வண்டுகள் வராதபடிக்கு, அந்த நாட்டை விசேஷப்படுத்த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நடுவில் நானே கர்த்தர் என்பதை நீ அறியும்படி என் ஜனங்கள் இருக்கிற கோசேன் நாட்டில் அந்நாளிலே வண்டுகள் வராதபடிக்கு, அந்த நாட்டை விசேஷப்படுத்த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நடுவில் நானே கர்த்தர் என்பதை நீ அறியும்படி என் ஜனங்கள் இருக்கிற கோசேன் நாட்டில் அந்நாளிலே வண்டுகள் வராதபடிக்கு, அந்த நாட்டை விசேஷப்படுத்த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ான் உம்மை விட்டுப் புறப்பட்டபின், நாளைக்கு வண்டுகள் பார்வோனையும் அவர் ஊழியக்காரரையும் அவர் ஜனங்களையும் விட்டு நீங்கும்படி, நான் கர்த்தரை நோக்கி வேண்டுதல் செய்வேன்; ஆனாலும், கர்த்தருக்குப் பலியிடுகிறதற்கு ஜனங்களைப் போகவிடாதபடிப் பார்வோன் இனி வஞ்சனை செய்யாதிருப்பாராக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ான் உம்மை விட்டுப் புறப்பட்டபின், நாளைக்கு வண்டுகள் பார்வோனையும் அவர் ஊழியக்காரரையும் அவர் ஜனங்களையும் விட்டு நீங்கும்படி, நான் கர்த்தரை நோக்கி வேண்டுதல் செய்வேன்; ஆனாலும், கர்த்தருக்குப் பலியிடுகிறதற்கு ஜனங்களைப் போகவிடாதபடிப் பார்வோன் இனி வஞ்சனை செய்யாதிருப்பாராக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ான் உம்மை விட்டுப் புறப்பட்டபின், நாளைக்கு வண்டுகள் பார்வோனையும் அவர் ஊழியக்காரரையும் அவர் ஜனங்களையும் விட்டு நீங்கும்படி, நான் கர்த்தரை நோக்கி வேண்டுதல் செய்வேன்; ஆனாலும், கர்த்தருக்குப் பலியிடுகிறதற்கு ஜனங்களைப் போகவிடாதபடிப் பார்வோன் இனி வஞ்சனை செய்யாதிருப்பாராக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பார்வோனை விட்டுப் புறப்பட்டுப்போய், கர்த்தரை நோக்கி வேண்டுதல் செய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ஜனங்களுக்கும் உன் ஜனங்களுக்கும் வித்தியாசம் உண்டாகும்படி செய்வேன்; இந்த அடையாளம் நாளைக்கு உண்டா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மோசேயின் சொற்படி, வண்டு ஜாதிகள் பார்வோனையும் அவன் ஊழியக்காரரையும் அவன் ஜனங்களையும் விட்டு நீங்கும்படி செய்தார்; ஒன்றாகிலும் மீந்திருக்க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மோசேயின் சொற்படி, வண்டு ஜாதிகள் பார்வோனையும் அவன் ஊழியக்காரரையும் அவன் ஜனங்களையும் விட்டு நீங்கும்படி செய்தார்; ஒன்றாகிலும் மீந்திருக்க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ார்வோனோ இந்த முறையும் தன் இருதயத்தைக் கடினப்படுத்தி, ஜனங்களைப் போகவிடாதிரு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் செய்தார்; மகாதிரளான வண்டு ஜாதிகள் பார்வோன் வீட்டிலும், அவன் ஊழியக்காரர் வீடுகளிலும், எகிப்து தேசம் முழுவதிலும் வந்தது; வண்டுகளினாலே தேசம் கெட்டுப்போயிற்ற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் செய்தார்; மகாதிரளான வண்டு ஜாதிகள் பார்வோன் வீட்டிலும், அவன் ஊழியக்காரர் வீடுகளிலும், எகிப்து தேசம் முழுவதிலும் வந்தது; வண்டுகளினாலே தேசம் கெட்டுப்போயிற்ற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பார்வோன் மோசேயையும் ஆரோனையும் அழைப்பித்து: நீங்கள் போய், உங்கள் தேவனுக்கு தேசத்திலேதானே பலியிடுங்கள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மோசே: அப்படிச் செய்யத்தகாது; எங்கள் தேவனாகிய கர்த்தருக்கு நாங்கள் எகிப்தியருடைய அருவருப்பை பலியிடுகிறதாய் இருக்குமே, எகிப்தியருடைய அருவருப்பை நாங்கள் அவர்கள் கண்களுக்கு முன்பாக பலியிட்டால், எங்களைக் கல்லெறிவார்கள் அல்லவா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மோசே: அப்படிச் செய்யத்தகாது; எங்கள் தேவனாகிய கர்த்தருக்கு நாங்கள் எகிப்தியருடைய அருவருப்பை பலியிடுகிறதாய் இருக்குமே, எகிப்தியருடைய அருவருப்பை நாங்கள் அவர்கள் கண்களுக்கு முன்பாக பலியிட்டால், எங்களைக் கல்லெறிவார்கள் அல்லவா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மோசே: அப்படிச் செய்யத்தகாது; எங்கள் தேவனாகிய கர்த்தருக்கு நாங்கள் எகிப்தியருடைய அருவருப்பை பலியிடுகிறதாய் இருக்குமே, எகிப்தியருடைய அருவருப்பை நாங்கள் அவர்கள் கண்களுக்கு முன்பாக பலியிட்டால், எங்களைக் கல்லெறிவார்கள் அல்லவா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ங்கள் வனாந்தரத்தில் மூன்று நாள் பிரயாணம் போய், எங்கள் தேவனாகிய கர்த்தர் எங்களுக்கு விதிக்கிறபடியே அவருக்குப் பலியிடுவோம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ங்கள் வனாந்தரத்தில் மூன்று நாள் பிரயாணம் போய், எங்கள் தேவனாகிய கர்த்தர் எங்களுக்கு விதிக்கிறபடியே அவருக்குப் பலியிடுவோம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ார்வோன்: நீங்கள் உங்கள் தேவனாகிய கர்த்தருக்கு வனாந்தரத்தில் பலியிடும்படிக்கு நான் உங்களைப் போகவிடுவேன்; ஆனாலும், நீங்கள் அதிக தூரமாய்ப் போகவேண்டாம்; எனக்காக வேண்டுதல் செய்யுங்கள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ார்வோன்: நீங்கள் உங்கள் தேவனாகிய கர்த்தருக்கு வனாந்தரத்தில் பலியிடும்படிக்கு நான் உங்களைப் போகவிடுவேன்; ஆனாலும், நீங்கள் அதிக தூரமாய்ப் போகவேண்டாம்; எனக்காக வேண்டுதல் செய்யுங்கள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ார்வோன்: நீங்கள் உங்கள் தேவனாகிய கர்த்தருக்கு வனாந்தரத்தில் பலியிடும்படிக்கு நான் உங்களைப் போகவிடுவேன்; ஆனாலும், நீங்கள் அதிக தூரமாய்ப் போகவேண்டாம்; எனக்காக வேண்டுதல் செய்யுங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তখন মোশির উদ্দেশ্যে বললেন, “ফরৌণকে গিয়ে বলো য়ে প্রভু বলেছেন, ‘আমার লোকেদের আমাকে উপাস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ছেড়ে দ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দি তুমি ওদের ছেড়ে না দাও তাহলে আমি মিশর দেশ ব্যাঙে ভর্তি কর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নীল নদ ব্যাঙে ভর্তি হয়ে উঠবে| নদী থেকে ব্যাঙরা উঠে এসে তোমার ঘরে শয়্য়াকক্ষে প্রবেশ করে বিছান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ে বসবে| তোমার উনুনের চুল্লি, জলের পাত্র ব্যাঙে ভরে যাবে| তোমার সভাসদগণের ঘরও ব্যাঙে পরিপূর্ণ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াদের চারিদিকে ব্যাঙরা ঘুরে বেড়াবে| তোমার সভাসদগণ, তোমার লোকদের এবং তোমার গায়েও ব্যাঙ ছে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এরপর মোশিকে বললেন, “তুমি হারোণকে বলো সে য়েন তার হাতের পথ চলার লাঠি নদী, খালবিল ও হ্র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বিস্তার করে মিশর দেশে ব্যাঙ এনে ভরিয়ে দে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ারোণ মিশরের জলের ওপর তার লাঠি সমেত হাত বিস্তার করতেই নদী, খালবিল ও হ্রদ থেকে রাশি রাশি ব্যাঙ উ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র মাটি ঢেক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ারোণের সঙ্গে পাল্লা দিতে গিয়ে রাজার যাদুকররাও তাদের মাযাজাল বিস্তার করে একই কাণ্ড ঘটিযে দেখ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লে মিশরের মাটিতে আরও অসংখ্য ব্যাঙ উঠে এ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ফরৌণ এবার বাধ্য হয়ে মোশি এবং হারোণকে ডেকে পাঠিয়ে তাদের বললেন, “প্রভুকে বলো তিনি য়েন আমাক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লোকদের এই ব্যাঙের উপদ্রব থেকে রেহাই দেন| আমি প্রভুকে নৈবেদ্য উত্সর্গ করার জন্য লোকদের য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ড়পত্র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োশি ফরৌণকে বলল, “বলুন, আপনি কখন চান য়ে এই ব্যাঙরা ফিরে যাক্| আমি আপনার জন্য, আপনার সভাসদগণ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জাদের জন্য তাহলে প্রার্থনা করব| তারপরই ব্যাঙরা আপনাকে এবং আপনার ঘর ছেড়ে নদীতে ফিরে যাবে| ব্যাঙ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দীতেই থাকে| বলুন আপনি কবে এই ব্যাঙদের উপদ্রব থেকে অব্যাহতি চা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উত্তরে ফরৌণ জানালেন, “আগামীকাল|”মোশি বলল, “বেশ আপনার কথা মতো তাই হবে| তবে এবার নিশ্চয়ই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তে পেরেছেন য়ে আমাদের প্রভু ঈশ্বরের মতো আর কোন ঈশ্বর এখানে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্যাঙরা আপনাকে, আপনার ঘর এবং আপনার সভাসদগণ ও প্রজাদের সবাইকে ছেড়ে ফিরে যাবে| কেবলমাত্র নদীত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এবার থেকে বাস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পর মোশি এবং হারোণ ফরৌণের কাছ থেকে ফিরে এলো| ফরৌণের বিরুদ্ধে পাঠানো সমস্ত ব্যাঙদের সরিয়ে নে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মোশি প্রভুর কাছে প্রার্থন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োশির প্রার্থনায সাড়া দিয়ে প্রভু ঘরে, বাইরে, মাঠে ঘাটের সমস্ত ব্যাঙকে মেরে ফে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মৃত ব্যাঙের স্তূপ পচতে শুরু করল এবং সারা দেশ দুর্গন্ধে ভরে উঠ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ব্যাঙদের উপদ্রব থেকে মুক্তি পাওয়ার পরই ফরৌণ আবার একগুঁয়ে ও জেদী হয়ে উঠলেন|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বিষ্যদ্বাণী অনুযায়ীমোশি ও হারোণকে দেওয়া প্রতিশ্রুতি রাজা পালন কর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তখন মোশিকে বললেন, “হারোণকে বলো তার হাতের লাঠি দিয়ে মাটির ধূলোয় আঘাত করতে, এবং তারপ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ূলো মিশরের সর্বত্র উকুনে পরিণ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হারোণ প্রভুর কথামতো ধূলোতে তার লাঠি আঘাত করতেই মিশরের সর্বত্র ধূলো উকুনে পরিণত হল| এবং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কুনগুলো মানুষ ও পশুদের ঘায়ের ওপর চড়ে বস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রাজার যাদুকররা এবারও একই জিনিস করে দেখানোর চেষ্টা করল কিন্তু তারা কিছুতেই ধূলোকে উকুনে পরিণ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ল না| কিন্তু সেই উকুনগুলো মানুষ ও পশুদের শরীরে র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াদুকররা এবারে ব্যর্থ হয়ে গিয়ে রাজা ফরৌণকে বলল য়ে ঈশ্বরের শক্তিই এটাকে সম্ভব করেছে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রৌণ তাদের কথাতে কান দিলেন না| প্রভুর ভবিষ্যদ্বাণী অনুসারেই অবশ্য এই ঘটনা ঘট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মোশিকে বললেন, “সকালে উঠে ফরৌণের কাছে যাবে| ফরৌণ নদীর তীরে যাবে| তখন তাকে বলবে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, ‘আমার উপাসনার জন্য আমার লোকদের ছেড়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দি তুমি তাদের ছেড়ে না দাও তাহলে তোমার ঘরে মাছির ঝাঁক ঢুকবে| শুধু তোমার ঘরেই নয় তোমার সভাসদগ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তোমার প্রজাদের ঘরেও মাছির ঝাঁক ঢুকবে| মিশরের প্রত্যেকটি ঘর মাছির ঝাঁকে পরিপূর্ণ হয়ে উঠবে| মিশ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ঠে ঘাটে সর্বত্র শুধু ঝাঁকে ঝাঁকে মাছি উড়ে বেড়া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মিশরীয়দের মতো ইস্রায়েলের লোকদের আমি এই যন্ত্রণা ভোগ করাবো না| গোশন প্রদেশে, যেখান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বাস করে, সেখানে একটিও মাছি থাকবে না| কারণ সেখানে আমরা লোকরা বাস করে| এর ফলে তুমি বুঝতে পা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এই দেশে আমিই হলাম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খন মোশি ফরৌণকে বলল, “দেখুন, আমি যাব এবং প্রভুকে অনুরোধ করব যাতে আগামীকাল তিনি আপনার কাছ থেক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লোকদের কাছ থেকে এবং আপনার সভাসদগণের কাছ থেকে মাছিগুলো সরিয়ে নেন| কিন্তু আপনি য়েন আবার আগ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 প্রভুকে নৈবেদ্য উত্সর্গ করার বিষযটি নিয়ে পরে আপত্তি করব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ই কথা বলে মোশি ফরৌণের কাছ থেকে ফিরে এল এবং প্রভুর কাছে প্রার্থন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ুতরাং আগামীকাল থেকেই তুমি আমার এই বিভেদ নীতির প্রমাণ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বং মোশির প্রার্থনায় সাড়া দিয়ে প্রভু ফরৌণকে, সভাসদগণ ও প্রজাদের মাছির উপদ্রব থে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| মিশর থেকে মাছিদের বের করে দিলেন| আর একটি মাছিও সেখানে রই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ফরৌণ আবার জেদী হয়ে গেলেন এবং লোকদের য়েতে দি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ুতরাং প্রভু তাই করলেন যা তিনি বলেছিলেন| ঝাঁকে ঝাঁকে মাছি মিশরে এসে গেল| ফরৌণের বাড়ী এবং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ভাসদগণের বাড়ী মাছিতে ভরে গেল| মাছিগুলোর জন্য সমগ্র মিশর ধ্বংস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ফরৌণ মোশি এবং হারোণকে ডেকে বলল, “তোমরা তোমাদের ঈশ্বরকে এই দেশের মধ্যেই নৈবেদ্য উত্সর্গ ক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মোশি বলল, “না, তা এখানে করা ঠিক হবে না| কারণ প্রভু, আমাদের ঈশ্বরের উদ্দেশ্যে পশু বলিদ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ীয়দের চোখে ভয়ঙ্কর ব্যাপার| আমরা যদি এখানে তা করি তাহলে মিশরীয়রা আমাদের দেখতে পেয়ে পাথ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ে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ই তিন দিনের জন্য আমাদের প্রভু ঈশ্বরের উদ্দেশ্যে নৈবেদ্য উত্সর্গ করার জন্য আমাদের মরুপ্রান্ত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ে দিন| প্রভুই আমাদের এটা করতে বল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ব শুনে ফরৌণ বলল, “বেশ আমি তোমাদের মরুপ্রান্তরে যাবার ছাড়পত্র দিচ্ছি| তোমাদের প্রভু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দেশ্যে নৈবেদ্য উত্সর্গ করার জন্য| কিন্তু মনে রেখো তোমরা কিন্তু বেশী দূর চলে যাবে না| এখন যাও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জন্য প্রার্থনা ক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2026-10-20T04:39:34Z</dcterms:created>
  <dcterms:modified xsi:type="dcterms:W3CDTF">2026-10-20T04:39:34Z</dcterms:modified>
  <dc:title>যাত্রাফল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