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தேவன் என் ஆத்துமாவைப் பாதாளத்தின் வல்லமைக்குத் தப்புவித்து மீட்பார், அவர் என்னை ஏற்றுக்கொள்வா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ஐசுவரியவானாகி, அவன் வீட்டின் மகிமை பெருகும்போது, நீ பயப்படா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னம் பொருந்தினவனாயிருந்தும் அறிவில்லாத மனுஷன் அழிந்துபோகும் மிருகங்களுக்கு ஒப்ப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ே, நீங்கள் எல்லாரும் இதைக் கே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குடிகளே, சிறியோரும் பெரியோரும் ஐசுவரியவான்களும் எளியவர்களுமாகிய நீங்கள் எல்லாரும் ஏகமாய்ச் செவிகொ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ய் ஞானத்தைப் பேசும்; என் இருதயம் உணர்வைத் தியான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ெவியை உவமைமொழிக்குச் சாய்த்து, என் மறைபொருளைச் சுரமண்டலத்தின்மேல் வெளிப்படுத்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 பயப்படவேண்டியதெ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 பயப்படவேண்டியதென்ன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செல்வத்தை நம்பி தங்கள் திரளான ஐசுவரியத்தினால் பெருமைபாராட்டுகிற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ாவது தன் சகோதரன் அழிவைக் காணாமல் இனி என்றைக்கும் உயிரோடிருக்கும்ப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்விதத்தினாலாவது அவனை மீட்டுக்கொள்ளவும், அவனிமித்தம் மீட்கும்பொருளை தேவனுக்குக் கொடுக்கவுங் கூட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ஆத்துமமீட்பு மிகவும் அருமையாயிருக்கிறது; அது ஒருபோதும் முடிய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 வைத்துப்போகிறதைக் காண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 வைத்துப்போகிறதைக் காண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 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 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கனம்பொருந்தியவனாயிருக்கிற மனுஷன் நிலைத்திருக்கிறதில்லை; அழிந்துபோகும் மிருகங்களுக்கு ஒப்பாய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கனம்பொருந்தியவனாயிருக்கிற மனுஷன் நிலைத்திருக்கிறதில்லை; அழிந்துபோகும் மிருகங்களுக்கு ஒப்பாயிரு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ுதான் அவர்கள் வழி; இதுதான் அவர்கள் பைத்தியம்; ஆகிலும் அவர்கள் சந்ததியார் அவர்கள் சொல்லை மெச்சிக்கொள்ளுகிறார்கள்.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ેલા લોકો બરાબર ઘેટાઁ જેવાજ છે. શેઓલ તેમનો વાડો બનશે અને મૃત્યુ તેમનો ઘેટાંપાળક બનશે.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લાં અભિમાની લોકોના શરીરો તેમના વૈભવી ઘરોથી ખૂબ દૂર શેઓલમાં ધીમેથી સડી જશે તે દિવસે નિષ્ઠાવાન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જયી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 મને શેઓલની પકડમાંથી છોડાવશે કારણ કે તેઓ મને તેમની સાથે રહેવા લ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ારણ, તે લોકો ધનવાન છે, અને વૈભવી મકાનો ધરાવે છે એટલા માટે તે લોકોથી ડ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જ્યારે મૃત્યુ પામે છે ત્યારે તેઓ સાથે કશુંય લઇ જઇ શકશે નહિ અને તેમનો વૈભવ તેમની પાછળ જ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ધનવાન વ્યકિત તેના જીવનકાળ દરમ્યાન પોતાની જાતને મહાન ગણતી હશે, અને પોતાની જાતને ધન્યવાદ આપ્યા હ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 મહાન હતા, તેની દુન્યવી સફળતાઓ માટે લોકોએ પ્રશંસા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આખરે તો તે પણ તેના પૂર્વજોની જેમ મૃત્યુ પામશે અને પછી તે જીવનનું અજવાળું ક્યારેય પણ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 વ્યકિત પાસે દુન્યવી વૈભવ છે, પણ આત્મિક સમજ નથી; તે વ્યકિત બુદ્ધિહીન નાશ પામનાર પશુ સમ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સર્વ પ્રજાજનો, તમે આ સાંભળો; હે વિશ્વવાસી લોકો તમે સાંભ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નિમ્ન કક્ષના કે ઉચ્ચકક્ષાનાં, શ્રીમંત કે દરિદ્રી, તમે સૌ માણસો મારા શબ્દો પર ધ્ય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બુદ્ધિ વિષે મારા મુખેથી બોલીશ; મારા હૃદયમાંથી નિકળતા ઉદૃગારો જ્ઞાન વિષે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દ્રષ્ટાંત પર કાન લગાડીશ, અને વીણા પર મારો મર્મ ખોલ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સંકટો આવે છે ત્યારે, ચારેબાજુથી મને શત્રુઓ ઘેરી લે એવા દુષ્ટોના સકંજામાં મારે ડરવાની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ઓ પોતાની સંપત્તિ પર ભરોસો રાખે છે, તેઓ કેટલાં ધનવાન છે તેનું અભિમ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માંનો કોઇ પોતાના ભાઇને કોઇ રીતે છોડાવી શકતાં નથી; દેવને તે તેનાં બદલામાં ખંડણી આપી શક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નવ-જીવનની એટલી મોટી કિંમત છે કે દુન્યવી સંપત્તિથી તેનો મૃત્યુદંડ ચૂકવી શકા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થી તે સદાકાળનું જીવન પામે, અને નરકનાં ખાડાની શિક્ષાથી બચી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ધા લોકો સાક્ષી છે કે વિદ્ધાન મૃત્યુ પામે છે, અને મૂર્ખ તેમજ હેવાન માણસો પણ મૃત્યુ પામે છ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ેમની પાછળ તેમની સંપત્તિ બીજાઓ માટે મૂક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જમીનજાગીરને પોતાના નામથી ઓળખાવે છે, જાણેકે સદાકાળને માટે તે તેઓની જ રહેવાની હોય; અને જ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સદાકાળ અધિકાર ભોગવવાન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ણસો ભલે ધનવાન હોય, પણ તેઓ અહીં કાયમ માટે રહેવાના નથી. જેવી રીતે બીજા પ્રાણીઓ મરી જાય છે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પણ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વા મૂર્ખ લોકો જેમણે તેમની સંપત્તિનો વિશ્વાસ રાખ્યો હતો, અંતે તો તેમનો અંત એવોજ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2026-10-20T07:53:21Z</dcterms:created>
  <dcterms:modified xsi:type="dcterms:W3CDTF">2026-10-20T07:53:21Z</dcterms:modified>
  <dc:title>ગીતશાસ્ત્ર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