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presProps" Target="presProps.xml"/>
  <Relationship Id="rId138" Type="http://schemas.openxmlformats.org/officeDocument/2006/relationships/viewProps" Target="viewProps.xml"/>
  <Relationship Id="rId13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gain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cause Jerusalem to know her abomination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Thus says the Lord GOD unto Jerusalem; Your birth and your nativity is of the land of Canaan; your father was an Amorite, and your mother an Hittit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Thus says the Lord GOD unto Jerusalem; Your birth and your nativity is of the land of Canaan; your father was an Amorite, and your mother an Hittit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s for your nativity, in the day you were born your navel was not cut, neither were you washed in water to clean you; you were not salted at all, nor swaddled at al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s for your nativity, in the day you were born your navel was not cut, neither were you washed in water to clean you; you were not salted at all, nor swaddled at al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ne eye pitied you, to do any of these unto you, to have compassion upon you; but you were cast out in the open field, to the loathing of your person, in the day that you were bor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ne eye pitied you, to do any of these unto you, to have compassion upon you; but you were cast out in the open field, to the loathing of your person, in the day that you were bor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I passed by you, and saw you polluted in yours own blood, I said unto you when you were in your blood, Live; yea, I said unto you when you were in your blood, Liv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I passed by you, and saw you polluted in yours own blood, I said unto you when you were in your blood, Live; yea, I said unto you when you were in your blood, Liv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 have caused you to multiply as the bud of the field, and you have increased and becoming great, and you are come to excellent ornaments: your breasts are fashioned, and yours hair is grown, whereas you were naked and bar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 have caused you to multiply as the bud of the field, and you have increased and becoming great, and you are come to excellent ornaments: your breasts are fashioned, and yours hair is grown, whereas you were naked and bar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 have caused you to multiply as the bud of the field, and you have increased and becoming great, and you are come to excellent ornaments: your breasts are fashioned, and yours hair is grown, whereas you were naked and bar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when I passed by you, and looked upon you, behold, your time was the time of love; and I spread my skirt over you, and covered your nakedness: yea, I swore unto you, and entered into a covenant with you, says the Lord GOD, and you became min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when I passed by you, and looked upon you, behold, your time was the time of love; and I spread my skirt over you, and covered your nakedness: yea, I swore unto you, and entered into a covenant with you, says the Lord GOD, and you became min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when I passed by you, and looked upon you, behold, your time was the time of love; and I spread my skirt over you, and covered your nakedness: yea, I swore unto you, and entered into a covenant with you, says the Lord GOD, and you became min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washed I you with water; yea, I thoroughly washed away your blood from you, and I anointed you with oi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 clothed you also with broidered work, and shod you with badgers' skin, and I girded you about with fine linen, and I covered you with silk.]]></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 clothed you also with broidered work, and shod you with badgers' skin, and I girded you about with fine linen, and I covered you with silk.]]></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 decked you also with ornaments, and I put bracelets upon your hands, and a chain on your neck.]]></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put a jewel on your forehead, and earrings in yours ears, and a beautiful crown upon yours hea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put a jewel on your forehead, and earrings in yours ears, and a beautiful crown upon yours hea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were you decked with gold and silver; and your raiment was of fine linen, and silk, and broidered work; you did eat fine flour, and honey, and oil: and you were exceeding beautiful, and you did prosper into a kingdo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were you decked with gold and silver; and your raiment was of fine linen, and silk, and broidered work; you did eat fine flour, and honey, and oil: and you were exceeding beautiful, and you did prosper into a kingdo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were you decked with gold and silver; and your raiment was of fine linen, and silk, and broidered work; you did eat fine flour, and honey, and oil: and you were exceeding beautiful, and you did prosper into a kingdo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your renown went forth among the heathen for your beauty: for it was perfect through my loveliness, which I had put upon you, says the Lord GO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your renown went forth among the heathen for your beauty: for it was perfect through my loveliness, which I had put upon you, says the Lord GO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you did trust in yours own beauty, and played the harlot because of your renown, and poured out your fornications on every one that passed by; his it w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you did trust in yours own beauty, and played the harlot because of your renown, and poured out your fornications on every one that passed by; his it w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of your garments you did take, and decked your high places with divers colours, and played the harlot thereupon: the like things shall not come, neither shall it be s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of your garments you did take, and decked your high places with divers colours, and played the harlot thereupon: the like things shall not come, neither shall it be s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You have also taken your fair jewels of my gold and of my silver, which I had given you, and made to yourself images of men, and did commit whoredom with t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You have also taken your fair jewels of my gold and of my silver, which I had given you, and made to yourself images of men, and did commit whoredom with th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ook your broidered garments, and covered them: and you have set mine oil and mine incense before th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ook your broidered garments, and covered them: and you have set mine oil and mine incense before the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My food also which I gave you, fine flour, and oil, and honey, wherewith I fed you, you have even set it before them for a sweet savour: and thus it was, says the Lord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My food also which I gave you, fine flour, and oil, and honey, wherewith I fed you, you have even set it before them for a sweet savour: and thus it was, says the Lord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My food also which I gave you, fine flour, and oil, and honey, wherewith I fed you, you have even set it before them for a sweet savour: and thus it was, says the Lord GO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Moreover you have taken your sons and your daughters, whom you have borne unto me, and these have you sacrificed unto them to be devoured. Is this of your whoredoms a small matt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Moreover you have taken your sons and your daughters, whom you have borne unto me, and these have you sacrificed unto them to be devoured. Is this of your whoredoms a small matte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at you have slain my children, and delivered them to cause them to pass through the fire for th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at you have slain my children, and delivered them to cause them to pass through the fire for the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n all yours abominations and your whoredoms you have not remembered the days of your youth, when you were naked and bare, and were polluted in your bloo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n all yours abominations and your whoredoms you have not remembered the days of your youth, when you were naked and bare, and were polluted in your bloo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came to pass after all your wickedness, (woe, woe unto you! says the LORD GO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at you have also built unto you an eminent place, and have made you an high place in every stree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You have built your high place at every head of the way, and have made your beauty to be abhorred, and have opened your feet to every one that passed by, and multiplied your whoredom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You have built your high place at every head of the way, and have made your beauty to be abhorred, and have opened your feet to every one that passed by, and multiplied your whoredom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You have also committed fornication with the Egyptians your neighbours, great of flesh; and have increased your whoredoms, to provoke me to ange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You have also committed fornication with the Egyptians your neighbours, great of flesh; and have increased your whoredoms, to provoke me to ange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ehold, therefore I have stretched out my hand over you, and have diminished yours ordinary food, and delivered you unto the will of them that hate you, the daughters of the Philistines, which are ashamed of your lewd way.]]></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ehold, therefore I have stretched out my hand over you, and have diminished yours ordinary food, and delivered you unto the will of them that hate you, the daughters of the Philistines, which are ashamed of your lewd way.]]></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ehold, therefore I have stretched out my hand over you, and have diminished yours ordinary food, and delivered you unto the will of them that hate you, the daughters of the Philistines, which are ashamed of your lewd wa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You have played the whore also with the Assyrians, because you were insatiable; yea, you have played the harlot with them, and yet could not be satisfie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You have played the whore also with the Assyrians, because you were insatiable; yea, you have played the harlot with them, and yet could not be satisfie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You have moreover multiplied your fornication in the land of Canaan unto Chaldea; and yet you were not satisfied therewith.]]></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You have moreover multiplied your fornication in the land of Canaan unto Chaldea; and yet you were not satisfied therewith.]]></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How weak is yours heart, says the LORD GOD, seeing you do all these things, the work of an domineering whorish woma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In that you build yours eminent place in the head of every way, and make yours high place in every street; and have not been as an harlot, in that you scorn hir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In that you build yours eminent place in the head of every way, and make yours high place in every street; and have not been as an harlot, in that you scorn hir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In that you build yours eminent place in the head of every way, and make yours high place in every street; and have not been as an harlot, in that you scorn hir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as a wife that commits adultery, which takes strangers instead of her husban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y give gifts to all whores: but you give your gifts to all your lovers, and hire them, that they may come unto you on every side for your whoredo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y give gifts to all whores: but you give your gifts to all your lovers, and hire them, that they may come unto you on every side for your whoredo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y give gifts to all whores: but you give your gifts to all your lovers, and hire them, that they may come unto you on every side for your whoredom.]]></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contrary is in you from other women in your whoredoms, whereas none follows you to commit whoredoms: and in that you give a reward, and no reward is given unto you, therefore you are contrary.]]></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contrary is in you from other women in your whoredoms, whereas none follows you to commit whoredoms: and in that you give a reward, and no reward is given unto you, therefore you are contrary.]]></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contrary is in you from other women in your whoredoms, whereas none follows you to commit whoredoms: and in that you give a reward, and no reward is given unto you, therefore you are contrary.]]></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herefore, O harlot, hear the word of the LOR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us says the Lord GOD; Because your filthiness was poured out, and your nakedness discovered through your whoredoms with your lovers, and with all the idols of your abominations, and by the blood of your children, which you did give unto them;]]></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us says the Lord GOD; Because your filthiness was poured out, and your nakedness discovered through your whoredoms with your lovers, and with all the idols of your abominations, and by the blood of your children, which you did give unto them;]]></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us says the Lord GOD; Because your filthiness was poured out, and your nakedness discovered through your whoredoms with your lovers, and with all the idols of your abominations, and by the blood of your children, which you did give unto them;]]></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ehold, therefore I will gather all your lovers, with whom you have taken pleasure, and all them that you have loved, with all them that you have hated; I will even gather them round about against you, and will discover your nakedness unto them, that they may see all your nakednes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ehold, therefore I will gather all your lovers, with whom you have taken pleasure, and all them that you have loved, with all them that you have hated; I will even gather them round about against you, and will discover your nakedness unto them, that they may see all your nakednes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ehold, therefore I will gather all your lovers, with whom you have taken pleasure, and all them that you have loved, with all them that you have hated; I will even gather them round about against you, and will discover your nakedness unto them, that they may see all your nakednes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 will judge you, as women that violate marriage bond and shed blood are judged; and I will give you blood in fury and jealousy.]]></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 will judge you, as women that violate marriage bond and shed blood are judged; and I will give you blood in fury and jealousy.]]></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 will also give you into their hand, and they shall throw down yours eminent place, and shall break down your high places: they shall strip you also of your clothes, and shall take your fair jewels, and leave you naked and bar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 will also give you into their hand, and they shall throw down yours eminent place, and shall break down your high places: they shall strip you also of your clothes, and shall take your fair jewels, and leave you naked and bar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 will also give you into their hand, and they shall throw down yours eminent place, and shall break down your high places: they shall strip you also of your clothes, and shall take your fair jewels, and leave you naked and bare.]]></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ey shall also bring up a company against you, and they shall stone you with stones, and thrust you through with their sword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ey shall also bring up a company against you, and they shall stone you with stones, and thrust you through with their sword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y shall burn yours houses with fire, and execute judgments upon you in the sight of many women: and I will cause you to cease from playing the harlot, and you also shall give no hire any mor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y shall burn yours houses with fire, and execute judgments upon you in the sight of many women: and I will cause you to cease from playing the harlot, and you also shall give no hire any mor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So will I make my fury toward you to rest, and my jealousy shall depart from you, and I will be quiet, and will be no more angry.]]></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So will I make my fury toward you to rest, and my jealousy shall depart from you, and I will be quiet, and will be no more angry.]]></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Because you have not remembered the days of your youth, but have fretted me in all these things; behold, therefore I also will recompense your way upon yours head, says the Lord GOD: and you shall not commit this lewdness above all yours abomination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Because you have not remembered the days of your youth, but have fretted me in all these things; behold, therefore I also will recompense your way upon yours head, says the Lord GOD: and you shall not commit this lewdness above all yours abomination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Because you have not remembered the days of your youth, but have fretted me in all these things; behold, therefore I also will recompense your way upon yours head, says the Lord GOD: and you shall not commit this lewdness above all yours abomination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Behold, every one that uses proverbs shall use this proverb against you, saying, As is the mother, so is her daughter.]]></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Behold, every one that uses proverbs shall use this proverb against you, saying, As is the mother, so is her daughter.]]></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You are your mother's daughter, that detests her husband and her children; and you are the sister of your sisters, which loathed their husbands and their children: your mother was an Hittite, and your father an Amorite.]]></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You are your mother's daughter, that detests her husband and her children; and you are the sister of your sisters, which loathed their husbands and their children: your mother was an Hittite, and your father an Amorite.]]></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yours elder sister is Samaria, she and her daughters that dwell at your left hand: and your younger sister, that dwells at your right hand, is Sodom and her daughter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yours elder sister is Samaria, she and her daughters that dwell at your left hand: and your younger sister, that dwells at your right hand, is Sodom and her daughters.]]></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Yet have you not walked after their ways, nor done after their abominations: but, as if that were a very little thing, you were corrupted more than they in all your ways.]]></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Yet have you not walked after their ways, nor done after their abominations: but, as if that were a very little thing, you were corrupted more than they in all your ways.]]></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s I live, says the Lord GOD, Sodom your sister has not done, she nor her daughters, as you have done, you and your daughters.]]></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s I live, says the Lord GOD, Sodom your sister has not done, she nor her daughters, as you have done, you and your daughters.]]></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Behold, this was the iniquity of your sister Sodom, pride, fullness of bread, and abundance of idleness was in her and in her daughters, neither did she strengthen the hand of the poor and needy.]]></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Behold, this was the iniquity of your sister Sodom, pride, fullness of bread, and abundance of idleness was in her and in her daughters, neither did she strengthen the hand of the poor and needy.]]></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Behold, this was the iniquity of your sister Sodom, pride, fullness of bread, and abundance of idleness was in her and in her daughters, neither did she strengthen the hand of the poor and needy.]]></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they were haughty, and committed abomination before me: therefore I took them away as I saw good.]]></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they were haughty, and committed abomination before me: therefore I took them away as I saw good.]]></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Neither has Samaria committed half of your sins; but you have multiplied yours abominations more than they, and have justified your sisters in all yours abominations which you have done.]]></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Neither has Samaria committed half of your sins; but you have multiplied yours abominations more than they, and have justified your sisters in all yours abominations which you have done.]]></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Neither has Samaria committed half of your sins; but you have multiplied yours abominations more than they, and have justified your sisters in all yours abominations which you have done.]]></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You also, which have judged your sisters, bear yours own shame for your sins that you have committed more abominable than they: they are more righteous than you: yea, be you confounded also, and bear your shame, in that you have justified your sisters.]]></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You also, which have judged your sisters, bear yours own shame for your sins that you have committed more abominable than they: they are more righteous than you: yea, be you confounded also, and bear your shame, in that you have justified your sisters.]]></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You also, which have judged your sisters, bear yours own shame for your sins that you have committed more abominable than they: they are more righteous than you: yea, be you confounded also, and bear your shame, in that you have justified your sisters.]]></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You also, which have judged your sisters, bear yours own shame for your sins that you have committed more abominable than they: they are more righteous than you: yea, be you confounded also, and bear your shame, in that you have justified your sisters.]]></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When I shall bring again their captivity, the captivity of Sodom and her daughters, and the captivity of Samaria and her daughters, then will I bring again the captivity of your captives in the midst of them:]]></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When I shall bring again their captivity, the captivity of Sodom and her daughters, and the captivity of Samaria and her daughters, then will I bring again the captivity of your captives in the midst of them:]]></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When I shall bring again their captivity, the captivity of Sodom and her daughters, and the captivity of Samaria and her daughters, then will I bring again the captivity of your captives in the midst of them:]]></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That you may bear yours own shame, and may be confounded in all that you have done, in that you are a comfort unto them.]]></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That you may bear yours own shame, and may be confounded in all that you have done, in that you are a comfort unto them.]]></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When your sisters, Sodom and her daughters, shall return to their former estate, and Samaria and her daughters shall return to their former estate, then you and your daughters shall return to your former estate.]]></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When your sisters, Sodom and her daughters, shall return to their former estate, and Samaria and her daughters shall return to their former estate, then you and your daughters shall return to your former estate.]]></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For your sister Sodom was not mentioned by your mouth in the day of your pride,]]></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For your sister Sodom was not mentioned by your mouth in the day of your pride,]]></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Before your wickedness was discovered, as at the time of your reproach of the daughters of Syria, and all that are round about her, the daughters of the Philistines, which despise you round about.]]></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Before your wickedness was discovered, as at the time of your reproach of the daughters of Syria, and all that are round about her, the daughters of the Philistines, which despise you round about.]]></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You have borne your lewdness and yours abominations, says the LORD.]]></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For thus says the Lord GOD; I will even deal with you as you have done, which have despised the oath in breaking the covenant.]]></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For thus says the Lord GOD; I will even deal with you as you have done, which have despised the oath in breaking the covenant.]]></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Nevertheless I will remember my covenant with you in the days of your youth, and I will establish unto you an everlasting covenant.]]></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Nevertheless I will remember my covenant with you in the days of your youth, and I will establish unto you an everlasting covenant.]]></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Then you shall remember your ways, and be ashamed, when you shall receive your sisters, yours elder and your younger: and I will give them unto you for daughters, but not by your covenant.]]></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Then you shall remember your ways, and be ashamed, when you shall receive your sisters, yours elder and your younger: and I will give them unto you for daughters, but not by your covenant.]]></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Then you shall remember your ways, and be ashamed, when you shall receive your sisters, yours elder and your younger: and I will give them unto you for daughters, but not by your covenant.]]></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And I will establish my covenant with you; and you shall know that I am the LORD:]]></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That you may remember, and be confounded, and never open your mouth any more because of your shame, when I am pacified toward you for all that you have done, says the Lord GOD.]]></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That you may remember, and be confounded, and never open your mouth any more because of your shame, when I am pacified toward you for all that you have done, says the Lord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5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எருசலேமின் அருவருப்புகளை அதற்கு அறிவித்துச் சொல்லவேண்டிய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கிய ஆண்டவர் எருசலேமுக்குச் சொல்லுகிறார், கானான் தேசமே உன் உற்பத்திக்கு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க்கும் இடம், உன் தகப்பன் எமோரியன், உன் தாய் ஏத்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ன் பிறப்பின் வர்த்தமானம் என்னவென்றால், நீ பிறந்த நாளிலே உன் தொப்புள் அறுக்கப்படவுமில்லை;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வதற்குத் தண்ணீரினால் குளிப்பாட்டப்படவுமில்லை; துணிகளில் சுற்றப்பட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னக்காகப் பரிதபித்து, இவைகளில் ஒன்றையாகிலும் உனக்குச் செய்ய ஒரு கண்ணும் உன்பே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யிருந்ததுமில்லை; நீ பிறந்தநாளில் நீ அருவருக்கப்பட்டதினால் வெளியில் எறிந்துவிடப்ப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ன் உன் அருகே கடந்துபோகும் போது, மிதிக்கப்படுவதற்கு ஏதுவாய் நீ உன் இரத்தத்தில் கிடக்கிற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உன் இரத்தத்தில் கிடக்கிற உன்னைப்பார்த்து: பிழைத்திரு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ன்னை வயலின் பயிரைபோல அநேகமாயிரமாய்ப் பெருகும்படி வைத்தேன்; நீ வளர்ந்து பெரியவளாகி,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ளந்தரியவதியானாய்; உன் ஸ்தனங்கள் எழும்பின, உன் மயிர் வளர்ந்தது; ஆனாலும், நீ நிர்வாண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மணமுமாயிருந்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உன் அருகே கடந்துபோன போது, உன்னைப் பார்த்தேன்; இதோ, உன் காலம் பருவகாலமாயிருந்தது;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வஸ்திரத்தை உன்மேல் விரித்து, உன் நிர்வாணத்தை மூடி, உனக்கு ஆணையிட்டுக்கொடுத்து, உன்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 பண்ணினேன் என்று கர்த்தராகிய ஆண்டவர் சொல்லுகிறார்; இவ்விதமாய் நீ என்னுடையவளா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ன் உன்னை ஜலத்தினால் முழுக்காட்டி, உன்னை இரத்தமற ஸ்நானம் பண்ணுவித்து, உனக்கு எண்ணெய் பூ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த்திரத்தையலாடையை உனக்கு உடுத்தி, சாயந்தீர்ந்த பாதரட்சைகளை உனக்குத் தரித்து, கட்ட 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வையையும், மூடிக்கொள்ளப் பட்டுச் சால்வையையும் உனக்குக்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உன்னை ஆபரணங்களால் அலங்கரித்து, உன் கைகளிலே கடகங்களையும், உன் கழுத்திலே சரப்பணியையும் 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ன் நெற்றியில் நெற்றிப்பட்டத்தையும், உன் காதுகளில் காதணியையும், உன் தலையின்மேல் சிங்கார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டத்தையும் 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வ்விதமாய்ப் பொன்னினாலும் வெள்ளியினாலும் நீ அலங்கரிக்கப்பட்டாய்; உன் உடுப்பு மெல்லிய புட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ம் சித்திரத்தையலாடையுமாயிருந்தது; மெல்லிய மாவையும் தேனையும் நெய்யையும் சாப்பிட்டாய்; நீ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ள்ளவளாகி, ராஜ்யத்தைச் சுதந்தரிக்கும் சிலாக்கியத்தையும் பெற்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உன் அழகினாலே உன் கீர்த்தி புற ஜாதிகளுக்குள்ளே பிரசித்தமாயிற்று; நான் உன்மேல் வைத்த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யினாலே அது குறைவற்றதாய் இருந்ததெ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யோவென்றால் உன் அழகை நம்பி, உன் கீர்த்தியினால் சோரமார்க்கமாய் நடந்து, வழிப்போக்கரில்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பட்ட யாவரோடும் வேசித்தன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உன் வஸ்திரங்களில் சிலவற்றை எடுத்து, பலவருணச் ஜோடிப்பான மேடைகளை உனக்கு உண்டாக்கி, அவைகளி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த்தனம்பண்ணினாய்; அப்படிக்கொத்த காரியங்கள் ஒருக்காலும் சம்பவித்ததுமில்லை, சம்பவிப்ப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ன் உனக்குக் கொடுத்த என் பொன்னும் என் வெள்ளியுமான உன் சிங்கார ஆபரணங்களை நீ எடுத்து,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சுரூபங்களை உண்டாக்கி, அவைகளோடே வேசித்தன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ன் சித்திரத்தையலாடைகளை எடுத்து, அவைகளை மூடி, என் எண்ணெயையும் என் தூபவர்க்கத்தையும் அவைகளின்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ன் உனக்குக் கொடுத்த என் அப்பத்தையும், நீ சாப்பிடும்படி உனக்குக் கொடுத்த மெல்லிய மா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யும் தேனையும் நீ அவைகளின்முன் சுகந்தவாசனையாகப் படைத்தாய்; காரியம் இப்படி ஆயிற்றெ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 எனக்குப் பெற்ற உன் குமாரரையும் உன் குமாரத்திகளையும் எடுத்து, அவர்களை அவைகளுக்கு இரையா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யி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 செய்த வேசித்தனங்கள் போதாதென்று, நீ என் பிள்ளைகளை அவைகளுக்குத் தீக்கடக்க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த்து, அவர்களைக் கொலைசெய்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 உன் எல்லா அருவருப்புகளிலும் வேசித்தனங்களிலும் நடக்கும்போது, நிர்வாணமும் அம்மணமுமாயிருந்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இரத்தத்திலே மிதிக்கப்பட ஏதுவாய்க்கிடந்ததுமான உன் சிறுவயதின் நாட்களை நினையாமற்போ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ஐயோ! உனக்கு ஐயோ! என்று கர்த்தராகிய ஆண்டவர் சொல்லுகிறார்; நீ செய்த பொல்லாப்புக்களெல்லாம் த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 உனக்கு மண்டபங்களைக் கட்டி, உனக்குச் சகல வீதிகளிலும் உயர்ந்த மேடைகளை உண்டுபண்ணி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 சகல வழிமுகனையிலும் உன் உயர்ந்த மேடைகளைக் கட்டி, உன் அழகை அருவருப்பாக்கி, வழிப்போக்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ருக்கும் உன் கால்களை விரித்து, உன் வேசித்தனங்களைத் திரளாய்ப் பெருக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சதை பெருத்த உன் அயல் தேசத்தாராகிய எகிப்திய புத்திரரோடே வேசித்தனம்பண்ணி, எனக்குக் கோ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ம்படி உன் வேசித்தனங்களைப் பெருகப்பண்ணி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ஆதலால், இதோ, நான் என் கையை உனக்கு விரோதமாக நீட்டி, உனக்கு நியமித்த போஜனத்தைக் குறுக்கி,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டான மார்க்கத்தைக் குறித்து வெட்கப்பட்ட உன் பகையாளிகளாகிய பெலிஸ்தருடைய குமாரத்திகளின் இச்சை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 ஒப்பு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 திருப்தியடையாததினால் அசீரிய புத்திரரோடும் வேசித்தனம்பண்ணினாய்; அவர்களோடே வேசித்தனம்பண்ணி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 திருப்தியடை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நீ கானான் தேசத்திலே செய்த வேசித்தனத்தை கல்தேயர்மட்டும் எட்டச் செய்தாய்; அதினாலும்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ப்தியடையாமற்போ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வெட்கங்கெட்ட வேசியின் கிரியைகளாகிய இவைகளையெல்லாம் நீ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சகல வழிமுகனையிலும் உன் மண்டபங்களைக் கட்டி, சகல வீதிகளிலும் உன் மேடைகளை உண்டாக்கினபடியால்,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ம் எவ்வளவாய்க் களைத்துப்போயிருக்கிறது என்று கர்த்தராகிய ஆண்டவர் சொல்லுகிறார்; நீ பணை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ட்சியம்பண்ணுகிறதினால், நீ வேசியைப்போல இ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ன் புருஷனுக்குப் பதிலாக அந்நியரைச் சேர்த்துக்கொள்ளுகிற விபசார ஸ்திரீயைப்போல இரு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எல்லா வேசிகளுக்கும் பணையங்கொடுக்கிறார்கள்; நீயோ உன் நேசர்கள் சுற்றுப்புறங்களி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த்தில் வேசித்தனஞ்செய்ய வரும்படி அவர்களுக்கெல்லாம் நீயே பணையங்கொடுத்து,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மதிகளைத் தரு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இவ்விதமாய் உன் வேசித்தனங்களுக்கும் வேறே ஸ்திரீகளின் வேசித்தனங்களுக்கும் வித்தியாசமு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த்தனம்பண்ண அவர்கள் உன்னை பின் செல்லமாட்டார்கள்; பணையம் உனக்குக் கொடுக்கிறபடியால் நீ செ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பரீ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ஆகையால், வேசியே, கர்த்தருடைய வார்த்தையைக் 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கர்த்தராகிய ஆண்டவர் சொல்லுகிறது என்னவென்றால்: உன் வேசித்தனத்தின் அசுத்தம் பாய்ந்தபடியினாலும்,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காமவிகாரிகளோடும் அருவருப்பாகிய உன் நரகலான விக்கிரகங்களோடும் வேசித்தனம்பண்ணி, இவைகளுக்கு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ன் இரத்தத்தைப் படைத்ததினால் உன் நிர்வாணம் திறக்கப்பட்டபடி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தோ, நீ சம்போகம்பண்ணின உன் எல்லாக் காமவிகாரிகளையும், நீ நேசித்த யாவரையும், நீ பகைத்தி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வரோடும் நான் கூடிவரச்செய்து, சுற்றிலுமிருந்து அவர்களை உனக்கு விரோதமாகச் சேர்த்து, அவர்கள்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வானத்தையெல்லாம் காணும்படி உன் நிர்வாணத்தை அவர்களுக்கு முன்பாகத் திறந்து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விபசாரிகளையும் இரத்தஞ்சிந்தினவர்களையும் நியாயந்தீர்க்கிறபடியே உன்னை நியாயந்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க்கிரகத்தோடும் எரிச்சலோடும் இரத்தப்பழியை உன்பேரில் சும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உன்னை அவர்கள் கையில் ஒப்புக்கொடுப்பேன்; அவர்கள் உன் மண்டபங்களை இடித்து, உன் மேடை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க்கிப்போட்டு, உன் வஸ்திரங்களை உரிந்து, உன் சிங்கார ஆபரணங்களை எடுத்துக்கொண்டு, உன்னை அம்மண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வாணமுமாக விட்டு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உனக்கு விரோதமாக ஒரு கூட்டத்தைக் கொண்டுவந்து, உன்னைக் கல்லெறிந்து, உன்னைத் தங்கள் பட்டய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உன் வீடுகளை அக்கினியால் சுட்டெரித்து, அநேக ஸ்திரீகளின் கண்களுக்கு முன்பாக உ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த்தீர்ப்புகளைச் செய்வார்கள்; உன் வேசித்தனத்தை ஒழியப்பண்ணுவேன்; நீ இனிப் பணையங்கொடு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இவ்விதமாய் என் எரிச்சல் உன்னை விட்டு நீங்கும்படி நான் என் உக்கிரத்தை உன்னில் ஆறப்பண்ணி, இ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மாயிராமல் அம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நீ உன் இளவயதின் நாட்களை நினையாமல், இவைகளெல்லாவற்றினாலும் எனக்குக் கோபம் உண்டாக்கின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 நான் உன் வழியின் பலனை உன் தலையின்மேல் சுமரப்பண்ணுவேன்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லே இனி உன் எல்லா அருவருப்புகளினாலும் இப்படிப்பட்ட முறைகேடான காரியத்தைச் செய்யமா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இதோ, பழமொழி சொல்லுகிறவர்கள் எல்லாரும்: தாயைப்போல மகள் என்று உன்னைக்குறித்து பழ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நீ, தன் புருஷனையும் தன் பிள்ளைகளையும் அருவருத்த உன் தாயின் மகள்; நீ, தங்கள் புருஷரையு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யும் அருவருத்த உன் சகோதரிகளின் சகோதரி; உங்கள் தாய் ஏத்தித்தி; உங்கள் தகப்பன் எமோரி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உன் இடதுபுறத்திலே, தானும் தன் குமாரத்திகளுமாய்க் குடியிருந்த சமாரியா உன் தமக்கை;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துபுறத்திலே, தானும் தன் குமாரத்திகளுமாய்க் குடியிருந்த சோதோம் உன் த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ஆகிலும் நீ அவர்களுடைய மார்க்கங்களிலே நடவாமலும், அவர்களுடைய அருவருப்புகளின்படி செய்யாமலும்,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 அற்பகாரியம் என்கிறதுபோல நீ உன் எல்லா வழிகளிலேயும் அவர்களைப் பார்க்கிலும் கேடாய் நடந்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நீயும் உன் குமாரத்திகளும் செய்தது போல, உன் சகோதரியாகிய சோதோமும் அவளுடைய குமாரத்தி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வில்லை என்று என் ஜீவனைக்கொண்டு சொல்லுகிறேன் என்று 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இதோ, கெர்வமும், ஆகாரத் திரட்சியும், நிர்விசாரமான சாங்கோபாங்கமுமாகிய இவைகளே உன் சகோதரி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மின் அக்கிரமம்; இவைகளே அவளிடத்திலும் அவள் குமாரத்திகளிடத்திலும் இருந்தன; சிறு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ளிமையுமானவனுடைய கையை அவள் பலப்படுத்த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அவர்கள் தங்களை உயர்த்தி, என் முகத்துக்கு முன்பாக அருவருப்பானதைச் செய்தார்கள்; அதை நான் கண்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ஒழித்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நீ செய்த பாவங்களில் அரைவாசியும் சமாரியா செய்யவில்லை; நீ உன் சகோதரிகளைப்பா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பாவங்களைப் பெருகப்பண்ணி, நீ செய்த உன் எல்லா அருவருப்புகளிலும் அவர்களை நீதியுள்ளவர்களெ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ங்கப்பண்ணி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இப்போதும் உன் சகோதரிகளைக் குற்றவாளிகள் என்று தீர்த்த நீ அவர்களைப்பார்க்கிலும் அருவருப்பா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 உன் பாவங்களினிமித்தம் உன் இலச்சையைச் சுமந்துகொள்; உன்னைப் பார்க்கிலு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யுள்ளவர்கள்; உன் சகோதரிகளை நீதியுள்ளவர்களென்று விளங்கப்பண்ணின நீ வெட்கமடைந்து, உன் இலச்சை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ந்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நான் சோதோமும் அவள் குமாரத்திகளும் சிறையிருப்பையும், சமாரியாவும் அவள் குமாரத்தி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யிருக்கிற சிறையிருப்பையும் திருப்பும்போது, அவர்கள் நடுவில் நீ சிறையிருக்கிற உன்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யிருப்பையும் திருப்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அதினால் நீ அவர்களுக்கு ஆறுதலாக இருந்து, உன் இலச்சையைச் சுமந்து; நீ செய்த எல்லாவற்றி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ம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உன் சகோதரிகளாகிய சோதோமும் அவள் குமாரத்திகளும் தங்கள் முந்தின சீருக்குத் திரும்புவார்கள்; நீ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குமாரத்திகளும் உங்கள் முந்தின சீருக்குத் திரும்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உன்னை வெறுக்கும் சீரியாவின் குமாரத்திகளும், அவளைச் சுற்றிலும் இருக்கிற பெலிஸ்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ம் அவமானம் பண்ணினபோது உன் பொல்லாப்பு வெளியா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அதற்குமுன் உன் கெர்வத்தின் நாளிலே உன் சகோதரியாகிய சோதோமின் பெயரை உன் வா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ச்சரிக்கவுமா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உன் முறைகேட்டையும் உன் அருவருப்புகளையும் நீ சுமப்பாய்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கர்த்தராகிய ஆண்டவர் சொல்லுகிறது என்னவென்றால்: உடன்படிக்கையை முறித்துபோடுகிறதினால் ஆணை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ட்டைபண்ணின நீ செய்ததுபோல நான் உனக்குச் 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ஆகிலும் உன் இளவயதில் உன்னோடே பண்ணின என் உடன்படிக்கையை நான் நினைத்து, நித்திய உடன்படிக்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 ஏற்படுத்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அப்பொழுது உன் தமக்கைகளையும் உன் தங்கைகளையும் நீ சேர்த்துக்கொள்ளுகையில், உன் வழிகளை நி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ணுவாய்; அவர்களை நான் உனக்கு குமாரத்திகளாகக் கொடுப்பேன்; உன்னுடைய உடன்படிக்கையைப் பார்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உன்னோடே என் உடன்படிக்கையைப்பண்ணி ஏற்படுத்துவேன்; அப்பொழுது நான் கர்த்தர் என்று அறி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நீ செய்த எல்லாவற்றையும் நான் மன்னித்தருளும்போது, நீ நினைத்து வெட்கி, உன் நாணத்தினால் உன் 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த் திறக்கமாட்டாதிருப்பாய் என்று கர்த்தராகிய ஆண்டவர்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6]]></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2026-09-18T02:46:22Z</dcterms:created>
  <dcterms:modified xsi:type="dcterms:W3CDTF">2026-09-18T02:46:22Z</dcterms:modified>
  <dc:title>எசேக்கியேல்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