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ரேமியாவின் வாயினாலே கர்த்தர் சொன்ன வார்த்தை நிறைவேறும்படி, பெர்சியாவின் ராஜாவாகிய கோரேசுடைய முதலாம் வருஷத்திலே, கர்த்தர் பெர்சியாவின் ராஜாவாகிய கோரேசின் ஆவியை ஏவினதினாலே அவ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ரேமியாவின் வாயினாலே கர்த்தர் சொன்ன வார்த்தை நிறைவேறும்படி, பெர்சியாவின் ராஜாவாகிய கோரேசுடைய முதலாம் வருஷத்திலே, கர்த்தர் பெர்சியாவின் ராஜாவாகிய கோரேசின் ஆவியை ஏவினதினாலே அவ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ரேமியாவின் வாயினாலே கர்த்தர் சொன்ன வார்த்தை நிறைவேறும்படி, பெர்சியாவின் ராஜாவாகிய கோரேசுடைய முதலாம் வருஷத்திலே, கர்த்தர் பெர்சியாவின் ராஜாவாகிய கோரேசின் ஆவியை ஏவினதினாலே அவ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ரலோகத்தின் தேவனாகிய கர்த்தர் பூமியின் ராஜ்யங்களையெல்லாம் எனக்குத் தந்தருளி, யூதாவிலுள்ள எருசலேமிலே தமக்கு ஆலயத்தைக்கட்டும்படி எனக்குக் கட்டளையிட்டிருக்கிறார்.]]></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ரலோகத்தின் தேவனாகிய கர்த்தர் பூமியின் ராஜ்யங்களையெல்லாம் எனக்குத் தந்தருளி, யூதாவிலுள்ள எருசலேமிலே தமக்கு ஆலயத்தைக்கட்டும்படி எனக்குக் கட்டளையிட்டிருக்கிறார்.]]></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டைய ஜனங்கள் எல்லாரிலும் எவன் உங்களுக்குள் இருக்கிறானோ, அவனோடே அவனுடைய தேவன் இருப்பாராக; அவன் யூதாவிலுள்ள எருசலேமுக்குப்போய், இஸ்ரவேலின் தேவனாகிய கர்த்தருடைய ஆலயத்தைக் கட்டக்கடவன், எருசலேமில் வாசம்பண்ணுகிற தேவனே தேவ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டைய ஜனங்கள் எல்லாரிலும் எவன் உங்களுக்குள் இருக்கிறானோ, அவனோடே அவனுடைய தேவன் இருப்பாராக; அவன் யூதாவிலுள்ள எருசலேமுக்குப்போய், இஸ்ரவேலின் தேவனாகிய கர்த்தருடைய ஆலயத்தைக் கட்டக்கடவன், எருசலேமில் வாசம்பண்ணுகிற தேவனே தேவ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த ஜனங்களில மீதியாயிருக்கிறவன் எவ்விடத்தில் தங்கியிருக்கிறானோ, அவ்விடத்து ஜனங்கள் எருசலேமிலுள்ள தேவனுடைய ஆலயத்துக்கென்று அவனிடத்தில் உற்சாகமாய்க் காணிக்கை கொடுத்து அனுப்புகிறதுமன்றி, அவனுக்குப் பொன் வெள்ளி முதலிய திரவியங்களையும், மிருகஜீவன்களையும் கொடுத்து, உதவிசெய்யவேண்டும் என்று பெர்சியாவின் ராஜாவாகிய கோரேஸ் அறிவிக்கிறார் என்று தன் ராஜ்யமெங்கும் எழுதியனுப்பி விளம்பரம்பண்ணுவித்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த ஜனங்களில மீதியாயிருக்கிறவன் எவ்விடத்தில் தங்கியிருக்கிறானோ, அவ்விடத்து ஜனங்கள் எருசலேமிலுள்ள தேவனுடைய ஆலயத்துக்கென்று அவனிடத்தில் உற்சாகமாய்க் காணிக்கை கொடுத்து அனுப்புகிறதுமன்றி, அவனுக்குப் பொன் வெள்ளி முதலிய திரவியங்களையும், மிருகஜீவன்களையும் கொடுத்து, உதவிசெய்யவேண்டும் என்று பெர்சியாவின் ராஜாவாகிய கோரேஸ் அறிவிக்கிறார் என்று தன் ராஜ்யமெங்கும் எழுதியனுப்பி விளம்பரம்பண்ணுவித்தா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எருசலேமிலுள்ள கர்த்தருடைய, ஆலயத்தைக் கட்டுகிறதற்குப் போகும்படி யூதா பென்யமீன் வம்சங்களின் தலைவரும் ஆசாரியரும் லேவியருமன்றி, எவர்கள் ஆவியை தேவன் ஏவினாரோ அவர்கள் எல்லாரும் எழும்பினா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எருசலேமிலுள்ள கர்த்தருடைய, ஆலயத்தைக் கட்டுகிறதற்குப் போகும்படி யூதா பென்யமீன் வம்சங்களின் தலைவரும் ஆசாரியரும் லேவியருமன்றி, எவர்கள் ஆவியை தேவன் ஏவினாரோ அவர்கள் எல்லாரும் எழும்பினா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ச் சுற்றிலும் குடியிருக்கிற யாவரும் மனஉற்சாகமாய்க் காணிக்கை கொடுத்ததுமன்றி, வெள்ளிப் பணிமுட்டுகளையும் பொன்னையும் மற்ற வஸ்துக்களையும் மிருகஜீவன்களையும் உச்சிதமான பொருள்களையும் கொடுத்து, அவர்கள் கைகளைத் திடப்படுத்தினா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ச் சுற்றிலும் குடியிருக்கிற யாவரும் மனஉற்சாகமாய்க் காணிக்கை கொடுத்ததுமன்றி, வெள்ளிப் பணிமுட்டுகளையும் பொன்னையும் மற்ற வஸ்துக்களையும் மிருகஜீவன்களையும் உச்சிதமான பொருள்களையும் கொடுத்து, அவர்கள் கைகளைத் திடப்படுத்தினா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புகாத்நேச்சார் எருசலேமிலிருந்து கொண்டுவந்து, தன் தேவனுடைய கோவிலிலே வைத்திருந்த கர்த்தருடைய ஆலயத்து பணிமுட்டுகளையும் கோரேஸ் ராஜா எடுத்துக்கொடுத்தா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புகாத்நேச்சார் எருசலேமிலிருந்து கொண்டுவந்து, தன் தேவனுடைய கோவிலிலே வைத்திருந்த கர்த்தருடைய ஆலயத்து பணிமுட்டுகளையும் கோரேஸ் ராஜா எடுத்துக்கொடுத்தா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களைப் பெர்சியாவின் ராஜாவாகிய கோரேஸ் பொக்கிஷக்காரனாகிய மித்திரேதாத்தின் கையினால் எடுக்கச்செய்து, யூதாவின் அதிபதியாகிய சேஸ்பாத்சாரிடத்தில் எண்ணிக்கொடுத்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களைப் பெர்சியாவின் ராஜாவாகிய கோரேஸ் பொக்கிஷக்காரனாகிய மித்திரேதாத்தின் கையினால் எடுக்கச்செய்து, யூதாவின் அதிபதியாகிய சேஸ்பாத்சாரிடத்தில் எண்ணிக்கொடுத்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களின் தொகையாவது: பொன் தட்டுகள் முப்பது, வெள்ளித்தாலங்கள் ஆயிரம், கத்திகள் இருபத்தொன்ப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ற்கிண்ணங்கள் முப்பது, வெள்ளிக்கிண்ணங்கள் நானூற்றுப்பத்து, மற்றப் பணிமுட்டுகள் ஆயிர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ற்கிண்ணங்கள் முப்பது, வெள்ளிக்கிண்ணங்கள் நானூற்றுப்பத்து, மற்றப் பணிமுட்டுகள் ஆயிர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 வெள்ளிப் பணிமுட்டுகளெல்லாம் ஐயாயிரத்து நானூறு, இவைகளையெல்லாம் சேஸ்பாத்சார், சிறையிருப்பினின்று விடுதலைபெற்றவர்கள் பாபிலோனிலிருந்து எருசலேமுக்குப் போகையில், எடுத்துக்கொண்டுபோனா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 வெள்ளிப் பணிமுட்டுகளெல்லாம் ஐயாயிரத்து நானூறு, இவைகளையெல்லாம் சேஸ்பாத்சார், சிறையிருப்பினின்று விடுதலைபெற்றவர்கள் பாபிலோனிலிருந்து எருசலேமுக்குப் போகையில், எடுத்துக்கொண்டுபோ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95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ఎజ్రా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పారసీకదేశపు రాజైన కోరెషు ఏలుబడిలో మొదటి సంవత్సరమందు యిర్మీయాద్వారా పలుకబడిన తన వాక్య 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రవేర్చుటకై యెహోవా పారసీకదేశపు రాజైన కోరెషు మనస్సును ప్రేరేపింపగా అతడు తన రాజ్యమం దంత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టింపుచేయించి వ్రాతమూలముగా ఇట్లు ప్రకటన చేయిం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పారసీకదేశపు రాజైన కోరెషు ఆజ్ఞాపించునదేమనగాఆకాశమందలి దేవుడైన యెహోవా లోకమందున్న సకల జనములను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శముచేసి, యూదాదేశమందున్న యెరూషలేములో తనకు మందిరమును కట్టించుమని నాకు ఆజ్ఞ ఇచ్చియున్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కావున మీలో ఎవరు ఆయన జనులైయున్నారో వారు యూదాదేశమందున్న యెరూషలేమునకు బయలుదేరి, యెరూషలేములోని దేవు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దిరమును, అనగా ఇశ్రా యేలీయుల దేవుడైన యెహోవా మందిరమును కట్టవలెను; వారి దేవుడు వారికి తోడైయుండునుగా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మరియు యెరూషలేములోనుండు దేవుని మందిరమును కట్టించుటకై స్వేచ్ఛార్పణను గాక ఆ యా స్థలములలోనివారు త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ద నివసించువారికి వెండి బంగారములను వస్తువులను పశువులను ఇచ్చి సహాయము చేయవలెనని ఆజ్ఞా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అప్పుడు యూదా పెద్దలును, బెన్యామీనీయుల పెద్దలును, యాజకులును లేవీయులును ఎవరెవరి మనస్సును దేవు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రేపించెనో వారందరు వారితో కూడుకొని వచ్చి, యెరూషలేములో ఉండు యెహోవా మందిరమును కట్టుటకు ప్రయాణమై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మరియు వారి చుట్టు నున్న వారందరును స్వేచ్ఛగా అర్పించినవి గాక, వెండి ఉపకరణములను బంగారును పశువు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శస్తమైన వస్తు వులను ఇచ్చి వారికి సహాయము చే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మరియు నెబు కద్నెజరు యెరూషలేములోనుండి తీసికొని వచ్చి తన దేవ తలయొక్క గుడియందుంచిన యెహోవా మందిరపు ఉ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రణములను రాజైన కోరెషు బయటికి తెప్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పారసీకదేశపు రాజైన కోరెషు తన ఖజానాదారుడైన మిత్రిదాతుద్వారా వాటిని బయటికి తెప్పించి లెక్క చేయిం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లకు అధిపతియగు షేష్బజ్జరు చేతికి అప్పగిం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వాటియొక్క లెక్క ముప్పది బంగారపు పళ్లెములును వెయ్యి వెండి పళ్లెములును ఇరువది తొమి్మది కత్తు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ముప్పది బంగారుగిన్నెలును నాలుగువందలపది వెండితో చేయబడిన రెండవ రకమైన గిన్నెలును, మరి యితర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పకరణములును వెయ్యియై 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బంగారు వస్తువులును వెండి వస్తువులును అన్నియు అయిదువేల నాలుగు వందలు. షేష్బజ్జరు బబులోనుచరలో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డిపింపబడినవారితో కూడ కలిసి వీటన్నిటిని యెరూషలేమునకు తీసికొని 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జ్రా : 1]]></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2026-10-20T02:27:08Z</dcterms:created>
  <dcterms:modified xsi:type="dcterms:W3CDTF">2026-10-20T02:27:08Z</dcterms:modified>
  <dc:title>ఎజ్రా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