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, அவர் நல்லவர்,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ாதி தேவனைத் துதியுங்கள், அவர் கிருபை என்றுமுள்ள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தி கர்த்த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ராய்ப் பெரிய அதிசயங்களைச் செய்கிற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 ஞானமாய் உண்டாக்க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ண்ணீர்களுக்கு மேலே பூமியைப் பரப்ப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சுடர்களை உண்டாக்கினவரைத் துதியுங்கள்; அவர் கிருபை என்றுமுள்ள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ஆளச் சூரியனைப் படை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வில் ஆளச் சந்திரனையும் நட்சத்திரங்களையும் படைத்தவரைத் துதியுங்கள்; அவர் கிருபை என்றுமுள்ள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கிப்தியருடைய தலைச்சன்களைச் சங்க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நடுவிலிருந்து இஸ்ரவேலைப் புறப்பட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லத்த கையினாலும் ஓங்கிய புயத்தினாலும் அதைச் செய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வந்த சமுத்திரத்தை இரண்டாகப் பி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ே இஸ்ரவேலைக் கடந்துபோக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ையும் அவன் சேனைகளையும் சிவந்த சமுத்திரத்தில் கவிழ்த்துப்போட்ட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ஜனங்களை வனாந்தரத்தில் நடத்த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ரிய ராஜாக்களைச் சங்க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பலமான ராஜாக்கள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மோரியரின் ராஜாவாகிய சீகோன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சானின் ராஜாவாகிய ஓக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சத்தைச் சுதந்தரமாகத் தந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ைத் தம்முடைய தாசனாகிய இஸ்ரவேலுக்குச் சுதந்தரமாகவே தந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ம்முடைய தாழ்வில் நம்மை நினை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சத்துருக்களின் கையிலிருந்து நம்மை விடுதலை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ாம்சதேகமுள்ள யாவுக்கும் ஆகாரங் கொடுக்கிற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லோகத்தின் தேவனைத் துதியுங்கள்; அவர் கிருபை என்று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ನ್ನು ಕೊಂಡಾಡಿರಿ, ಆತನು ಒಳ್ಳೆಯವನು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ುಗಳ ದೇವರ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ರ ಕರ್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ಬ್ಬನಾಗಿ ದೊಡ್ಡ ಅದ್ಭುತಗಳನ್ನು ಮಾಡುವ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ಕಾಶ ವನ್ನು ಜ್ಞಾನದಿಂದ ಉಂಟುಮಾಡಿದಾತನನ್ನು ಕೊಂಡಾ 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ಭೂಮಿಯನ್ನು ನೀರಿನ ಮೇಲೆ ಹಾಸಿದ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ೊಡ್ಡ ಬೆಳಕುಗಳನ್ನು ಉಂಟು ಮಾಡಿದಾತ 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ಗಲನ್ನು ಆಳುವದಕ್ಕೆ ಸೂರ್ಯನನ್ನು ಉಂಟು ಮಾಡಿದ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ರುಳನ್ನು ಆಳುವದಕ್ಕೆ ಚಂದ್ರ ನಕ್ಷತ್ರಗಳನ್ನು ಉಂಟು ಮಾಡಿದ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ಐಗುಪ್ತದ ಚೊಚ್ಚಲಾದವುಗಳನ್ನು ಹೊಡೆದಾತನನ್ನು ಕೊಂಡಾ 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ಸ್ರಾಯೇಲನನ್ನು ಅವರ ಮಧ್ಯದಲ್ಲಿಂದ ಹೊರಗೆ ಬರಮಾಡಿದಾತನನ್ನು ಕೊಂಡಾಡಿರಿ; ಆತನ ಕರು 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ಬಲವಾದ ಕೈಯಿಂ ದಲೂ ಚಾಚಿದ ತೋಳಿನಿಂದಲೂ ಅವರನ್ನು ಹೊರಗೆ ತಂದನು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ೆಂಪು ಸಮುದ್ರವನ್ನು ವಿಭಾಗಿಸಿದಾತನನ್ನು ಕೊಂಡಾ 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ಸ್ರಾಯೇಲನ್ನು ಅದರ ನಡುವೆ ನಡಿಸಿದ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ಫರೋಹನನ್ನೂ ಅವನ ಸೈನ್ಯವನ್ನೂ ಕೆಂಪು ಸಮು ದ್ರದಲ್ಲಿ ಕೆಡವಿದ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ನ್ನ ಜನರನ್ನು ಅರಣ್ಯದಲ್ಲಿ ನಡೆಸಿದ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ೊಡ್ಡ ಅರಸುಗಳನ್ನು ಹೊಡೆದಾತನನ್ನು ಕೊಂಡಾ 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್ರಸಿ ದ್ಧರಾದ ಅರಸುಗಳನ್ನು ಕೊಂದುಹಾಕಿದ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ಮೋರಿಯರ ಅರಸನಾದ ಸೀಹೋನನು ಒಬ್ಬ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ಬಾಷಾ ನಿನ ಅರಸನಾದ ಓಗನೊಬ್ಬ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 ದೇಶವನ್ನು ಬಾಧ್ಯತೆ ಯಾಗಿ ಕೊಟ್ಟಾತನನ್ನು ಕೊಂಡಾಡಿರಿ; ಆತನ ಕರು 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ನ್ನ ಸೇವಕನಾದ ಇಸ್ರಾಯೇಲಿಗೆ ಅದು ಬಾಧ್ಯತೆಯಾಗಿದೆ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ಮ್ಮ ದೀನಸ್ಥಿತಿಯಲ್ಲಿ ನಮ್ಮನ್ನು ನೆನಸಿ ಕೊಂಡಾ ತನನ್ನು ಕೊಂಡಾಡಿರಿ; ಆತನ ಕರುಣೆಯು ಎಂದೆಂ 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ಮ್ಮ ವೈರಿಗಳಿಂದ ನಮ್ಮನ್ನು ಬಿಡಿ ಸಿದ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ನುಷ್ಯರಿಗೆಲ್ಲಾ ಆಹಾರ ಕೊಡುವಾತನ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ಪರಲೋಕದ ದೇವರನ್ನು ಕೊಂಡಾಡಿರಿ; ಆತನ ಕರುಣೆಯು ಎಂದೆಂದಿಗ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2026-10-20T09:15:29Z</dcterms:created>
  <dcterms:modified xsi:type="dcterms:W3CDTF">2026-10-20T09:15:29Z</dcterms:modified>
  <dc:title>ಕೀರ್ತನೆಗಳು : 136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