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த்திற்கும் மகிமைக்கும் பாத்திரரே
உம்மை துதித்து பாடுகிறோம்
கிருபை பெருகுதப்பா
உங்க மகிமை இறங்குதப்பா
ஆராதனை ஆராதன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இரண்டு மூன்று  பேர்கள் 
ஒரு மனமாய்த் துதித்தால்
நான் இருப்பேன் என்றவரே 
என் துதியில்  வாழ்பவரே 
ஆராதனை ஆராதனை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அநேக ஸ்தோத்திரத்தில்
உம் கிருபை  பெருகுதப்பா
உங்க கிருபை பெருகும்போது  
உங்க மகிமை விளங்குதப்பா
ஆராதனை ஆராதனை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உம்மை மகிமைப் படுத்துகிற 
எந்த ஸ்தானத்திலும்
நீர் இறங்கி வந்திடுவீர்
எம்மை ஆசீர்வதித்திடுவீர்  
ஆராதனை ஆராதனை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2026-07-25T10:23:08Z</dcterms:created>
  <dcterms:modified xsi:type="dcterms:W3CDTF">2026-07-25T10:23:08Z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