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கர்த்தர் உங்களுக்கும் உங்கள் பிதாக்களுக்கும் செய்துவந்த எல்லா நீதியான கிரியைகளைக்குறித்தும், நான் கர்த்தருடைய சந்நிதியில் உங்களோடே நியாயம் பேசும்படிக்கு நீங்கள் நில்ல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கர்த்தர் உங்களுக்கும் உங்கள் பிதாக்களுக்கும் செய்துவந்த எல்லா நீதியான கிரியைகளைக்குறித்தும், நான் கர்த்தருடைய சந்நிதியில் உங்களோடே நியாயம் பேசும்படிக்கு நீங்கள் நில்ல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ு எகிப்திலே போயிருக்கும்போது, உங்கள் பிதாக்கள் கர்த்தரை நோக்கி முறையிட்டார்கள், அப்பொழுது கர்த்தர் மோசேயையும் ஆரோரையும் அனுப்பினார்; அவர்கள் உங்கள் பிதாக்களை எகிப்திலிருந்து அழைத்துவந்து, அவர்களை இந்த ஸ்தலத்திலே குடியிருக்கப்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ு எகிப்திலே போயிருக்கும்போது, உங்கள் பிதாக்கள் கர்த்தரை நோக்கி முறையிட்டார்கள், அப்பொழுது கர்த்தர் மோசேயையும் ஆரோரையும் அனுப்பினார்; அவர்கள் உங்கள் பிதாக்களை எகிப்திலிருந்து அழைத்துவந்து, அவர்களை இந்த ஸ்தலத்திலே குடியிருக்கப்பண்ண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ங்கள் தேவனாகிய கர்த்தரை மறந்துபோகிறபோது, அவர் அவர்களை ஆத்சோரின் சேனாபதியாகிய சிசெராவின் கையிலும், பெலிஸ்தரின் கையிலும், மோவாபிய ராஜாவின் கையிலும் விற்றுப்போட்டார்; இவர்கள் அவர்களுக்கு விரோதமாக யுத்தம் பண்ண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ங்கள் தேவனாகிய கர்த்தரை மறந்துபோகிறபோது, அவர் அவர்களை ஆத்சோரின் சேனாபதியாகிய சிசெராவின் கையிலும், பெலிஸ்தரின் கையிலும், மோவாபிய ராஜாவின் கையிலும் விற்றுப்போட்டார்; இவர்கள் அவர்களுக்கு விரோதமாக யுத்தம் 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் கர்த்தரை நோக்கி முறையிட்டு: நாங்கள் கர்த்தரை விட்டுப் பாகால்களையும் அஸ்தரோத்தையும் சேவித்ததினாலே, பாவஞ்செய்தோம்; இப்பொழுது எங்கள் சத்துருக்களின் கைக்கு எங்களை நீங்கலாக்கி ரட்சியும்; இனி உம்மைச் சேவிப்போ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் கர்த்தரை நோக்கி முறையிட்டு: நாங்கள் கர்த்தரை விட்டுப் பாகால்களையும் அஸ்தரோத்தையும் சேவித்ததினாலே, பாவஞ்செய்தோம்; இப்பொழுது எங்கள் சத்துருக்களின் கைக்கு எங்களை நீங்கலாக்கி ரட்சியும்; இனி உம்மைச் சேவிப்போ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் கர்த்தரை நோக்கி முறையிட்டு: நாங்கள் கர்த்தரை விட்டுப் பாகால்களையும் அஸ்தரோத்தையும் சேவித்ததினாலே, பாவஞ்செய்தோம்; இப்பொழுது எங்கள் சத்துருக்களின் கைக்கு எங்களை நீங்கலாக்கி ரட்சியும்; இனி உம்மைச் சேவிப்போம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எருபாகாலையும் பேதானையும் யெப்தாவையும் சாமுவேலையும் அனுப்பி, நீங்கள் பயமில்லாமல் குடியிருக்கும்படிக்குச் சுற்றிலும் இருந்த உங்கள் சத்துருக்களின் கைக்கும் உங்களை நீங்கலாக்கி ரட்ச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எருபாகாலையும் பேதானையும் யெப்தாவையும் சாமுவேலையும் அனுப்பி, நீங்கள் பயமில்லாமல் குடியிருக்கும்படிக்குச் சுற்றிலும் இருந்த உங்கள் சத்துருக்களின் கைக்கும் உங்களை நீங்கலாக்கி ரட்சி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ம்மோன் புத்திரரின் ராஜாவாகிய நாகாஸ் உங்களுக்கு விரோதமாய் வருகிறதை நீங்கள் கண்டபோது, உங்கள் தேவனாகிய கர்த்தரே உங்களுக்கு ராஜாவாயிருந்தும், நீங்கள் என்னை நோக்கி: அப்படியல்ல, ஒரு ராஜா எங்கள்மேல் ஆளவேண்டும் என்ற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ம்மோன் புத்திரரின் ராஜாவாகிய நாகாஸ் உங்களுக்கு விரோதமாய் வருகிறதை நீங்கள் கண்டபோது, உங்கள் தேவனாகிய கர்த்தரே உங்களுக்கு ராஜாவாயிருந்தும், நீங்கள் என்னை நோக்கி: அப்படியல்ல, ஒரு ராஜா எங்கள்மேல் ஆளவேண்டும் என்ற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நீங்கள் வேண்டும் என்று விரும்பித் தெரிந்துகொண்ட ராஜா, இதோ, இருக்கிறார்; இதோ, கர்த்தர் உங்களுக்கு ஒரு ராஜாவை ஏற்படுத்த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ர்த்தருடைய வாக்குக்கு விரோதமாய்க் கலகம்பண்ணாமல் கர்த்தருக்குப் பயந்து, அவரைச் சேவித்து, அவருடைய சத்தத்திற்குக் கீழ்ப்படிந்தால், நீங்களும் உங்களை ஆளுகிற ராஜாவும் உங்கள் தேவனாகிய கர்த்தரைப் பின்பற்றுகிறவர்களாயிருப்ப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ர்த்தருடைய வாக்குக்கு விரோதமாய்க் கலகம்பண்ணாமல் கர்த்தருக்குப் பயந்து, அவரைச் சேவித்து, அவருடைய சத்தத்திற்குக் கீழ்ப்படிந்தால், நீங்களும் உங்களை ஆளுகிற ராஜாவும் உங்கள் தேவனாகிய கர்த்தரைப் பின்பற்றுகிறவர்களாயிருப்ப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கர்த்தருடைய சத்தத்திற்குக் கீழ்ப்படியாமல், கர்த்தருடைய வாக்குக்கு விரோதமாய்க் கலகம்பண்ணினீர்களானால், கர்த்தருடைய கை உங்கள் பிதாக்களுக்கு விரோதமாயிருந்தது போல உங்களுக்கும் விரோதம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கர்த்தருடைய சத்தத்திற்குக் கீழ்ப்படியாமல், கர்த்தருடைய வாக்குக்கு விரோதமாய்க் கலகம்பண்ணினீர்களானால், கர்த்தருடைய கை உங்கள் பிதாக்களுக்கு விரோதமாயிருந்தது போல உங்களுக்கும் விரோதம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கர்த்தர் உங்கள் கண்களுக்கு முன்பாகச் செய்யும் பெரிய காரியத்தை நின்று பா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று கோதுமை அறுப்பின் நாள் அல்லவா? நீங்கள் உங்களுக்கு ஒரு ராஜாவைக் கேட்டதினால், கர்த்தரின் பார்வைக்குச் செய்த உங்களுடைய பொல்லாப்புப் பெரியதென்று நீங்கள் கண்டு உணரும் படிக்கு, நான் கர்த்தரை நோக்கி விண்ணப்பம்பண்ணுவேன்; அப்பொழுது இடி முழக்கங்களையும் மழையையும் கட்டளையிடுவார்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று கோதுமை அறுப்பின் நாள் அல்லவா? நீங்கள் உங்களுக்கு ஒரு ராஜாவைக் கேட்டதினால், கர்த்தரின் பார்வைக்குச் செய்த உங்களுடைய பொல்லாப்புப் பெரியதென்று நீங்கள் கண்டு உணரும் படிக்கு, நான் கர்த்தரை நோக்கி விண்ணப்பம்பண்ணுவேன்; அப்பொழுது இடி முழக்கங்களையும் மழையையும் கட்டளையிடுவார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று கோதுமை அறுப்பின் நாள் அல்லவா? நீங்கள் உங்களுக்கு ஒரு ராஜாவைக் கேட்டதினால், கர்த்தரின் பார்வைக்குச் செய்த உங்களுடைய பொல்லாப்புப் பெரியதென்று நீங்கள் கண்டு உணரும் படிக்கு, நான் கர்த்தரை நோக்கி விண்ணப்பம்பண்ணுவேன்; அப்பொழுது இடி முழக்கங்களையும் மழையையும் கட்டளையிடுவார்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முவேல் கர்த்தரை நோக்கி விண்ணப்பம்பண்ணினான்; அன்றையதினமே கர்த்தர் இடிமுழக்கங்களையும் மழையையும் கட்டளையிட்டார்; அப்பொழுது ஜனங்கள் எல்லாரும் கர்த்தருக்கும் சாமுவேலுக்கும் மிகவும் பயந்து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முவேல் கர்த்தரை நோக்கி விண்ணப்பம்பண்ணினான்; அன்றையதினமே கர்த்தர் இடிமுழக்கங்களையும் மழையையும் கட்டளையிட்டார்; அப்பொழுது ஜனங்கள் எல்லாரும் கர்த்தருக்கும் சாமுவேலுக்கும் மிகவும் பயந்து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ைப் பார்த்து: நாங்கள் சாகாதபடிக்கு உம்முடைய தேவனாகிய கர்த்தரிடத்தில் உம்முடைய அடியாருக்காக விண்ணப்பம் செய்யும்; நாங்கள் செய்த எல்லாப் பாவங்களோடும் எங்களுக்கு ஒரு ராஜா வேண்டும் என்று கேட்ட இந்தப் பாவத்தையும் கூட்டிக்கொண்டோம் என்று ஜனங்கள் எல்லாரும் சொன்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ைப் பார்த்து: நாங்கள் சாகாதபடிக்கு உம்முடைய தேவனாகிய கர்த்தரிடத்தில் உம்முடைய அடியாருக்காக விண்ணப்பம் செய்யும்; நாங்கள் செய்த எல்லாப் பாவங்களோடும் எங்களுக்கு ஒரு ராஜா வேண்டும் என்று கேட்ட இந்தப் பாவத்தையும் கூட்டிக்கொண்டோம் என்று ஜனங்கள் எல்லாரும் சொன்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ாமுவேல் ஜனங்களை நோக்கி: பயப்படாதேயுங்கள்; நீங்கள் இந்தப் பொல்லாப்பையெல்லாம் செய்தீர்கள்; ஆகிலும் கர்த்தரை விட்டுப் பின்வாங்காமல் கர்த்தரை உங்கள் முழுஇருதயத்தோடும் சேவிய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ாமுவேல் ஜனங்களை நோக்கி: பயப்படாதேயுங்கள்; நீங்கள் இந்தப் பொல்லாப்பையெல்லாம் செய்தீர்கள்; ஆகிலும் கர்த்தரை விட்டுப் பின்வாங்காமல் கர்த்தரை உங்கள் முழுஇருதயத்தோடும் சேவிய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லகிப்போகாதிருங்கள்; மற்றப்படி பிரயோஜனமற்றதும் ரட்சிக்கமாட்டாததுமாயிருக்கிற வீணானவைகளைப் பின்பற்றுவீர்கள்; அவைகள் வீணானவைகள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லகிப்போகாதிருங்கள்; மற்றப்படி பிரயோஜனமற்றதும் ரட்சிக்கமாட்டாததுமாயிருக்கிற வீணானவைகளைப் பின்பற்றுவீர்கள்; அவைகள் வீணானவைகள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ங்களைத் தமக்கு ஜனமாக்கிக்கொள்ளப் பிரியமானபடியினால், கர்த்தர் தம்முடைய மகத்துவமான நாமத்தினிமித்தம் தமது ஜனத்தைக் கைவிடமாட்ட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ும் உங்களுக்காக விண்ணப்பம் செய்யாதிருப்பேனாகில் கர்த்தருக்கு விரோதமாகப் பாவஞ்செய்கிறவனாயிருப்பேன்; அது எனக்குத் தூரமாயிருப்பதாக; நன்மையும் செவ்வையுமான வழியை நான் உங்களுக்குப் போதி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ும் உங்களுக்காக விண்ணப்பம் செய்யாதிருப்பேனாகில் கர்த்தருக்கு விரோதமாகப் பாவஞ்செய்கிறவனாயிருப்பேன்; அது எனக்குத் தூரமாயிருப்பதாக; நன்மையும் செவ்வையுமான வழியை நான் உங்களுக்குப் போதி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ப்படியும் கர்த்தருக்குப் பயந்து, உங்கள் முழுஇருதயத்தோடும் உண்மையாய் அவரைச் சேவிக்கக்கடவீர்கள்; அவர் உங்களிடத்தில் எவ்வளவு மகிமையான காரியங்களைச் செய்தார் என்பதைச் சிந்தித்துப்பா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ப்படியும் கர்த்தருக்குப் பயந்து, உங்கள் முழுஇருதயத்தோடும் உண்மையாய் அவரைச் சேவிக்கக்கடவீர்கள்; அவர் உங்களிடத்தில் எவ்வளவு மகிமையான காரியங்களைச் செய்தார் என்பதைச் சிந்தித்துப்பா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இன்னும் பொல்லாப்பைச் செய்யவே செய்வீர்களானால், நீங்களும் உங்கள் ராஜாவும் நாசமடைவீர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இஸ்ரவேலர் அனைவரையும் நோக்கி: இதோ, நீங்கள் எனக்குச் சொன்னபடியெல்லாம் உங்கள் சொற்கேட்டு உங்களுக்கு ஒரு ராஜாவை ஏற்படுத்தி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இஸ்ரவேலர் அனைவரையும் நோக்கி: இதோ, நீங்கள் எனக்குச் சொன்னபடியெல்லாம் உங்கள் சொற்கேட்டு உங்களுக்கு ஒரு ராஜாவை ஏற்படுத்தி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இதோ, ராஜாவானவர் உங்களுக்கு முன்பாகச் சஞ்சரித்துவருகிறார்; நானோ கிழவனும் நரைத்தவனுமானேன்; என் குமாரர் உங்களோடிருப்பார்கள்; நான் என் சிறுவயதுமுதல் இந்நாள்வரைக்கும் உங்களுக்கு முன்பாகச் சஞ்சரித்துவந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இதோ, ராஜாவானவர் உங்களுக்கு முன்பாகச் சஞ்சரித்துவருகிறார்; நானோ கிழவனும் நரைத்தவனுமானேன்; என் குமாரர் உங்களோடிருப்பார்கள்; நான் என் சிறுவயதுமுதல் இந்நாள்வரைக்கும் உங்களுக்கு முன்பாகச் சஞ்சரித்துவந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: நீர் எங்களுக்கு அநியாயஞ் செய்யவும் இல்லை; எங்களுக்கு இடுக்கண் செய்யவும் இல்லை; ஒருவர் கையிலும் ஒன்றும் வாங்கவும் இல்லை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: நீர் எங்களுக்கு அநியாயஞ் செய்யவும் இல்லை; எங்களுக்கு இடுக்கண் செய்யவும் இல்லை; ஒருவர் கையிலும் ஒன்றும் வாங்கவும் இல்லை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நீங்கள் என் கையில் ஒன்றும் கண்டுபிடிக்கவில்லை என்பதற்குக் கர்த்தர் உங்களுக்கு எதிராகச் சாட்சியாயிருக்கிறார், அவர் அபிஷேகம் பண்ணினவரும் இன்று அதற்குச் சாட்சி என்றான்; அதற்கு அவர்கள்: அவர் சாட்சி தான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நீங்கள் என் கையில் ஒன்றும் கண்டுபிடிக்கவில்லை என்பதற்குக் கர்த்தர் உங்களுக்கு எதிராகச் சாட்சியாயிருக்கிறார், அவர் அபிஷேகம் பண்ணினவரும் இன்று அதற்குச் சாட்சி என்றான்; அதற்கு அவர்கள்: அவர் சாட்சி தான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ுறம் சாமுவேல் ஜனங்களை நோக்கி: மோசேயையும் ஆரோனையும் ஏற்படுத்தினவரும், உங்கள் பிதாக்களை எகிப்துதேசத்திலிருந்து புறப்படப்பண்ணினவரும் கர்த்தர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ுறம் சாமுவேல் ஜனங்களை நோக்கி: மோசேயையும் ஆரோனையும் ஏற்படுத்தினவரும், உங்கள் பிதாக்களை எகிப்துதேசத்திலிருந்து புறப்படப்பண்ணினவரும் கர்த்தர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ો હવે તમે છાનામાંના ઊભા રહો, તમાંરા અને તમાંરા પિતૃઓ ઉપર યહોવાએ જે મહાન ઉપકાર કર્યા હતા તેની ય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ને હું યહોવા સમક્ષ તમાંરા ઉપર દોષારોપણ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યાકૂબ મિસર ગયો. ખ્યાં મિસરીઓએ તેના વંશજો ઉપર જુલમ ગુજાર્યો. તેથી તેઓએ યહોવાને ધા નાખી. એટલે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સાને અને હારુનને મોકલી આપ્યા, તેઓ તમાંરા પિતૃઓને મિસરમાંથી બહાર લઈ આવ્યા અને તેમને અહીં વસ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પરંતુ તેઓ યહોવા તેમના દેવને ભૂલી ગયા. તેથી તેણે તેઓને હાસોરમાં સૈન્યના સેનાપતિ સીસરાના ગુલામ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ા. અને પલિસ્તીઓના ગુલામો અને મોઆબના રાજાના ગુલામો. તેઓ બધા તમાંરા પિતૃઓ વિરુદ્ધ લડ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ે તમાંરા પિતૃઓએ યહોવાને ધા નાખી અને કહ્યું, ‘અમે પાપમાં પડયા છીએ, અમે યહોવાનો ત્યાગ ક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અને બઆલ તથા આશ્તારોથની સેવા કરી છે; પણ હવે અમાંરા શત્રુઓના હાથમાંથી અમને છોડાવો; અમે તમાંરી સ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આથી યહોવાએ યરૂબ્બઆલને, બરાકને, યફતાને અને છેવટે મને મોકલ્યો અને તમાંરી આસપાસના શત્રુઓથી તમાં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ક્ષ્ૅંણ કર્યુ અને તમે સૌ સુરક્ષાથી રહે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ણ પદ્ધી તમે આમ્મોનના રાજા નાહાશ તમાંરા ઉપર હુમલો કરવા આવ્યો. તે સમયે યહોવા તમાંરા રાજા હતા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કહ્યું, ‘નહિ, અમાંરા ઉપર શાસન કરવા એક રાજા જોઇએ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વે આ રહ્યો તમે માંગેલો રાજા, તમાંરા ઉપર રાજ કરવા યહોવાએ એને રાજા તરીકે પસંદ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ો તમે તમાંરા દેવ યહોવૅંથી ડરીને ચાલશો, તેની સેવા કરશો, તેની આજ્ઞાનું પાલન કરશો તેનો વિરોધ કર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તમે અને તમાંરો રાજા તેને અનુસરશો તો તમને આંચ પણ નહિ આ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જો તમે તેનું કહ્યું નહિ સાંભળો, અને તેની સામે થશો, તો તે તમાંરી અને તમાંરા રાજાની વિર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ઈ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તો હવે ઊભા રહો, અને યહોવા તમાંરી પોતાની નજર સમક્ષ જે મહાન કાર્ય કરશે તે જુ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ત્યારે ઘઉંની કાપણીની ઋતું છે, હું યહોવાનેે પ્રૅંર્થના કરીશ એટલે તે ગાજવીજ સૅંથે પુષ્કળ વરસ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શે; અને એ જોઈને પદ્ધી તમને ખાતરી થશે કે, તમે રાજાની માંગણી કરીને યહોવાની નજરમાં કેવો મોટો ગુ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દ્ધી શમુએલે યહોવાને વિનંતી કરી. એજ દિવસે યહોવાએ ગર્જના વિજળી તથા વરસાદ મોકલ્યા, આને કારણે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ૅંથી અને શમુએલથી ડર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 બધાએ શમુએલને કહ્યું, “તારા સેવકોને માંટે તારા દેવ યહોવાને પ્રૅંર્થના કર, જેથી અમે મરી ન જ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, અમાંરા બધાં પાપમાં રાજાની માંગણીના ઘોર પાપનો અમે ઉમેરો 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શમુએલે લોકોને કહ્યું, “ગભરાશો નહિ, એ વાત સાચી છે કે યહોવા વિરુદ્ધ તમે ઘોર પાપ કર્યુ છે, તેમ છ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ૅંથી વિમુખ થશો નહિ. પરંતુ સાચા અંત:કરણથી તેમની સેવા કર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ોવાનો ત્યાગ કરશો નહિ, મૂર્તિઓની પૂજા કે સેવા કરશો નહિ કારણ કે તે પુતળા માંત્ર છે, તે ત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દદ કરી શકશે નહિ. તે કઇંજ નથ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પોતાના મોટા નામની ખાતર યહોવા તમાંરો ત્યાગ નહિ કરે, કારણ, તેણે તમને પોતાની પ્રજા બના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ું તો તમાંરે માંટે પ્રૅંર્થના કરવાનું બૈંધ કરીને યહોવા વિરુદ્ધ પાપ નહિ કરું, હું તમને સાચ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ધો માંર્ગ બતાવતો જ ર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ાંત્ર યહોવૅંથી ગભરાઇને ચાલો, અને સાચા હૃદયથી યહોવાની શ્રદ્ધાપૂર્વક સેવા કરો. તમાંરે માંટ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ાન કાર્યો તેણે કર્યા છે તેનો વિચા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ણ જો તમે પાપકર્મમાં રચ્યા પચ્યા રહેશો, તો તમાંરો અને તમાંરા રાજાનો નાશ નિશ્ચિત છે એમ જાણ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સ્રાએલની સમગ્ર પ્રજાને શમુએલે કહ્યું, “તમે મને જે કરવાનું કહ્યું તે મેં કર્યુ છે, હવે તમાંરા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સન કરવા માંટે રાજ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વે એ રાજા તમને દોરશે; હું તો ઘરડો થયો છું અને મને પળિયાં આવ્યાં છે, પણ માંરા પુત્ર તમાંરી સૅં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હું માંરી યુવાવસ્થાથી તમાંરી સેવા કરતો આવ્યો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વે હું તમાંરી સમક્ષ ઊભો છું. જો મે કઇ ખોટુ કર્યું હોય તો તમાંરે યહોવાને અને એના અભિષિકત રાજ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વું. મે કોઇનો બળદ અથવા ગાધેડો લધો છે? મે કોઇને ઇજા પહોચાડી છે અથવા કોઇને વિશ્વાસઘાત કર્યોં છે?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 ઉપરની બાબતોમાંથી કઇ કર્યું હોય તો હું તેને ઠીક કરીશ. મે આંખો બૈંધ કરીને લાંચ લધી છે જેથી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ન્હાની ઉપેક્ષા થાઓ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એ કહ્યું, “તમે અમાંરું ખોટું કર્યુ નથી કે અમાંરી ઉપર જુલમ કર્યો નથી. તમે કોઈની પાસે કશું 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રે શમુએલે તેમને કહ્યું, “યહોવા અને તેણે પસંદ કરેલો રાજા આજે એ વાતના સાક્ષી છે કે,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માં કોઈ દોષ જડતો નથી.” લોકોએ કહ્યું, “હા, યહોવા સાક્ષ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દ્ધી શમુએલે લોકોને કહ્યું, “જે યહોવાએ મૂસાને અને હારુનને પસંદ કર્યા હતા, અને જે તમાંરા પિતૃ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માંથી બહાર લાવ્યો હતો, તે યહોવા તમાંરા શબ્દોનાં સાક્ષ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2026-10-20T07:53:40Z</dcterms:created>
  <dcterms:modified xsi:type="dcterms:W3CDTF">2026-10-20T07:53:40Z</dcterms:modified>
  <dc:title>૧ શમૂએલ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