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முகத்தைச் சுவர்ப்புறமாகத் திருப்பிக்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யாவுக்கு உண்டான கர்த்தருடைய வார்த்தையாவ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காசுடைய சூரியகடியராத்தில் பாகைக்குப் பாகை இறங்கின சாயையைப் பத்துப்பாகை பின்னிட்டுத் திருப்புவ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வின் ராஜாவாகிய எசேக்கியா வியாதிப்பட்டு தன் வியாதி நீங்கிச் சொஸ்தமானபோது எழுதிவைத்ததாவ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்திப்பழத்து அடையைக் கொண்டுவந்து பிளவையின்மேல் பற்றுப்போடுங்கள்; அப்பொழுது பிழைப்பார் என்று ஏசாயா சொல்லி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சேக்கியா: நான் கர்த்தருடைய ஆலயத்துக்குப் போவதற்கு அடையாளம் என்னவென்று கேட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లలో హిజ్కియాకు మరణకరమైన రోగము కలుగగా ప్రవక్తయు ఆమోజు కుమారుడునైన యెషయా అత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ీవు మరణమవుచున్నావు, బ్రదుకవు గనుక నీవు నీ యిల్లు చక్కబెట్టు కొనుమని యెహోవా సెలవిచ్చుచ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తనముఖమును గోడతట్టు త్రి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యథార్థ హృద యుడనై సత్యముతో నీ సన్నిధిని నేనెట్లు నడచు కొంటినో, నీ దృష్టికి అనుకూ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నేనెట్లు జరిగించితినో, కృపతో జ్ఞాపకము చేసికొనుమని హిజ్కియా కన్నీళ్లు విడుచుచు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 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వాక్కు యెషయ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తిరిగి హిజ్కియా యొద్దకు పోయి అతనితో ఇట్లనుమునీ పితరుడైన దావీదునకు దేవుడైన యెహోవా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 దేమనగానీవు కన్నీళ్లు విడుచుట చూచితిని; నీ ప్రార్థన నేనంగీకరించియ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ంక పదిహేను సంవత్సర ముల ఆయుష్యము నీకిచ్చెదను. మరియు ఈ పట్టణమును నేను కాపాడుచు నిన్ను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ు అష్షూరురాజు చేతిలో పడకుండ విడ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తాను పలికిన మాట నెరవేర్చుననుటకు ఇది యెహోవావలన నీకు కలిగిన సూచ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హాజు ఎండ గడియారముమీద సూర్యుని కాంతిచేత దిగిన నీడ మరల పదిమెట్లు ఎక్క జేసెదను. అప్పుడు సూర్యకాం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న మెట్లలో అది పది మెట్లు మరల ఎ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ూదారాజైన హిజ్కియా రోగియై ఆరోగ్యము పొందిన తరువాత అతడు రచియించ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దినముల మధ్యాహ్నకాలమందు నేను పాతాళ ద్వారమున పోవలసి వచ్చెను. నా ఆయుశ్శేషము పోగొ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ను, సజీవుల దేశమున యెహోవాను చూడకపోవుదును. మృతుల లోకనివాసినై ఇకను మనుష్యులను కానక పోవ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నివాసము పెరికివేయబడెను గొఱ్ఱలకాపరి గుడిసెవలె అది నాయొద్దనుండి ఎత్తి కొని పోబడెను. నేయువా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చుట్టుకొనునట్లు నేను నా జీవము ముగించుచున్నాను ఆయన నన్ను బద్దెనుండి కత్తిరించుచున్నాడ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ోగా నీవు నన్ను సమాప్తిచ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ఉదయమగువరకు ఓర్చుకొంటిని సింహము ఎముకలను విరచునట్లు నొప్పిచేత నా యెముకలన్నియు విరువబడెన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ోగానే నీవు నన్ను సమాప్తిచేయ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ంగలకత్తి పిట్టవలెను ఓదెకొరుకువలెను నేను కిచకిచ లాడితిని గువ్వవలె మూల్గితిని ఉన్నతస్థలము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చూచి నాకన్నులు క్షీణిం చెను నాకు శ్రమ కలిగెను; యెహోవా, నాకొరకు పూట బడి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ేమందును? ఆయన నాకు మాట ఇచ్చెను ఆయనే నెరవేర్చెను. నాకు కలిగిన వ్యాకులమునుబట్ట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న్నియు నేను మెల్లగా నడచు 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ా, వీటివలన మనుష్యులు జీవించుదురు వీటివలననే నా ఆత్మ జీవించుచున్నది నీవు నన్ను బాగుచేయ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జీవింపజేయ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ిక్కుటమైన ఆయాసము నాకు నెమ్మది కలు గుటకు కారణమాయెను నీ ప్రేమచేత నా ప్రాణమును నాశనమను గోతి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ితివి. నీ వీపు వెనుకతట్టు నా పాపములన్నియు నీవు పార వ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ాతాళమున నీకు స్తుతి కలుగదు మృతి నీకు కృతజ్ఞతా స్తుతి చెల్లింపదు సమాధిలోనికి దిగువార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యమును ఆశ్రయిం 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జీవులు, సజీవులే గదా నిన్ను స్తుతించుదురు ఈ దినమున నేను సజీవుడనై నిన్ను స్తుత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ులు కుమారులకు నీ సత్యమును తెలియజేతురు యెహోవా నన్ను రక్ష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 జీవితదినములన్నియు యెహోవా మందిరములో తంతివాద్యములు వాయింత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యెషయా అంజూరపుపండ్ల ముద్ద తీసికొని ఆ పుండుకు కట్టవలెను, అప్పుడు అతడు బాగుపడ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హిజ్కియానేను యెహోవా మందిరమునకు పోయెదననుటకు గురుతేమని యడిగ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2026-10-21T04:42:55Z</dcterms:created>
  <dcterms:modified xsi:type="dcterms:W3CDTF">2026-10-21T04:42:55Z</dcterms:modified>
  <dc:title>యెషయా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