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presProps" Target="presProps.xml"/>
  <Relationship Id="rId86" Type="http://schemas.openxmlformats.org/officeDocument/2006/relationships/viewProps" Target="viewProps.xml"/>
  <Relationship Id="rId8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ின் குடும்பத்துக்கும் தாவீதின் குடும்பத்துக்கும்; நெடுநாள் யுத்தம் நடந்தது; தாவீது வரவர பலத்தான்; சவுலின் குடும்பத்தாரோ வரவர பலவீனப்பட்டுப் போ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வுலின் குடும்பத்துக்கும் தாவீதின் குடும்பத்துக்கும்; நெடுநாள் யுத்தம் நடந்தது; தாவீது வரவர பலத்தான்; சவுலின் குடும்பத்தாரோ வரவர பலவீனப்பட்டுப் போ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ரோனிலே தாவீதுக்குப் பிறந்த குமாரர்: யெஸ்ரயேல் ஊராளான அகினோவாமிடத்திலே பிறந்த அம்னோன் அவனுக்கு முதல் பிறந்த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ப்ரோனிலே தாவீதுக்குப் பிறந்த குமாரர்: யெஸ்ரயேல் ஊராளான அகினோவாமிடத்திலே பிறந்த அம்னோன் அவனுக்கு முதல் பிறந்தவ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ாலின் மனைவியாயிருந்த கர்மேல் ஊரானான அபிகாயிலிடத்திலே பிறந்த கீலேயாப் அவனுடைய இரண்டாம் குமாரன்; மூன்றாம் குமாரன் கேசூரின் ராஜாவான தல்மாய் குமாரத்தியாகிய மாக்காள் பெற்ற அப்சலோம் என்பவ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ாலின் மனைவியாயிருந்த கர்மேல் ஊரானான அபிகாயிலிடத்திலே பிறந்த கீலேயாப் அவனுடைய இரண்டாம் குமாரன்; மூன்றாம் குமாரன் கேசூரின் ராஜாவான தல்மாய் குமாரத்தியாகிய மாக்காள் பெற்ற அப்சலோம் என்பவ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ாலாம் குமாரன் ஆகீத் பெற்ற அதோனியா என்பவன்; ஐந்தாம் குமாரன் அபித்தாள் பெற்ற செப்பத்தியா என்பவன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குமாரன் தாவீதின் மனைவியாகிய எக்லாளிடத்தில் பிறந்த இத்ரேயாம் என்பவன்; இவர்கள் எப்ரோனிலே தாவீதுக்குப் பிறந்தவ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றாம் குமாரன் தாவீதின் மனைவியாகிய எக்லாளிடத்தில் பிறந்த இத்ரேயாம் என்பவன்; இவர்கள் எப்ரோனிலே தாவீதுக்குப் பிறந்தவ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வாப் ராஜாவண்டையில் பிரவேசித்து: என்ன செய்தீர்? இதோ அப்னேர் உம்மிடத்தில் வந்தானே, நீர் அவனைப் போகவிட்டது என்ன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யோவாப் ராஜாவண்டையில் பிரவேசித்து: என்ன செய்தீர்? இதோ அப்னேர் உம்மிடத்தில் வந்தானே, நீர் அவனைப் போகவிட்டது என்ன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ின் குடும்பத்துக்கும் தாவீதின் குடும்பத்துக்கும் யுத்தம் நடந்துவருகிறபோது அப்னேர் சவுலின் குடும்பத்திலே பலத்தவன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வுலின் குடும்பத்துக்கும் தாவீதின் குடும்பத்துக்கும் யுத்தம் நடந்துவருகிறபோது அப்னேர் சவுலின் குடும்பத்திலே பலத்தவனா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ேரின் குமாரனாகிய அப்னேரை அறிவீரே; அவன் உம்மை மோசம்போக்கவும், உம்முடைய போக்குவரத்தை அறியவும், நீர் செய்கிறதையெல்லாம் ஆராயவும் வந்தான் எ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ேரின் குமாரனாகிய அப்னேரை அறிவீரே; அவன் உம்மை மோசம்போக்கவும், உம்முடைய போக்குவரத்தை அறியவும், நீர் செய்கிறதையெல்லாம் ஆராயவும் வந்தான்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க்கு ஆயாவின் குமாரத்தியாகிய ரிஸ்பான் என்னும் பேருள்ள ஒரு மறு மனையாட்டி இருந்தாள்; இஸ்போசேத் அப்னேரை நோக்கி: நீ என் தகப்பனாருடைய மறுமனையாட்டியினிடத்தில் பிரவேசித்தது என்ன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வுலுக்கு ஆயாவின் குமாரத்தியாகிய ரிஸ்பான் என்னும் பேருள்ள ஒரு மறு மனையாட்டி இருந்தாள்; இஸ்போசேத் அப்னேரை நோக்கி: நீ என் தகப்பனாருடைய மறுமனையாட்டியினிடத்தில் பிரவேசித்தது என்ன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வாப் தாவீதை விட்டுப் புறப்பட்டவுடனே அவன் அப்னேரைத் தாவீதுக்குத் தெரியாமல் கூட்டிக்கொண்டு வரும்படி ஆட்களை அனுப்பினான்; அவர்கள் சீரா என்னும் துரவுமட்டும்போய் அவனை அழைத்துக்கொண்டு வ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யோவாப் தாவீதை விட்டுப் புறப்பட்டவுடனே அவன் அப்னேரைத் தாவீதுக்குத் தெரியாமல் கூட்டிக்கொண்டு வரும்படி ஆட்களை அனுப்பினான்; அவர்கள் சீரா என்னும் துரவுமட்டும்போய் அவனை அழைத்துக்கொண்டு வ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னேர் இஸ்போசேத்தின் வார்த்தைகளுக்காக மிகவும் கோபங் கொண்டு: உம்மைத் தாவீதின் கையில் ஒப்புக்கொடாமல் இந்நாள்மட்டும் உம்முடைய தகப்பனாகிய சவுலின் குடும்பத்துக்கும், அவருடைய சகோதரருக்கும் சிநேகிதருக்கும் தயவுசெய்கிறவனாகிய என்னை நீர் இன்று ஒரு ஸ்திரீயினிமித்தம் குற்றம்பிடிக்கிறதற்கு, நான் யூதாவுக்கு உட்கையான ஒரு நாய்த்தலையா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னேர் இஸ்போசேத்தின் வார்த்தைகளுக்காக மிகவும் கோபங் கொண்டு: உம்மைத் தாவீதின் கையில் ஒப்புக்கொடாமல் இந்நாள்மட்டும் உம்முடைய தகப்பனாகிய சவுலின் குடும்பத்துக்கும், அவருடைய சகோதரருக்கும் சிநேகிதருக்கும் தயவுசெய்கிறவனாகிய என்னை நீர் இன்று ஒரு ஸ்திரீயினிமித்தம் குற்றம்பிடிக்கிறதற்கு, நான் யூதாவுக்கு உட்கையான ஒரு நாய்த்தலையா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னேர் இஸ்போசேத்தின் வார்த்தைகளுக்காக மிகவும் கோபங் கொண்டு: உம்மைத் தாவீதின் கையில் ஒப்புக்கொடாமல் இந்நாள்மட்டும் உம்முடைய தகப்பனாகிய சவுலின் குடும்பத்துக்கும், அவருடைய சகோதரருக்கும் சிநேகிதருக்கும் தயவுசெய்கிறவனாகிய என்னை நீர் இன்று ஒரு ஸ்திரீயினிமித்தம் குற்றம்பிடிக்கிறதற்கு, நான் யூதாவுக்கு உட்கையான ஒரு நாய்த்தலையா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னேர் எப்ரோனுக்குத் திரும்பி வருகிறபோது, யோவாப் அவனோடே இரகசியமாய்ப் பேசப்போகிறவன்போல் அவனை ஒலிமுகவாசலின் நடுவே ஒரு பக்கமாய் அழைத்துப்போய், தன் தம்பி ஆசகேலுடைய இரத்தப்பழியை வாங்க அங்கே அவனை வயிற்றியிலே குத்திக்கொன்றுபோட்ட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னேர் எப்ரோனுக்குத் திரும்பி வருகிறபோது, யோவாப் அவனோடே இரகசியமாய்ப் பேசப்போகிறவன்போல் அவனை ஒலிமுகவாசலின் நடுவே ஒரு பக்கமாய் அழைத்துப்போய், தன் தம்பி ஆசகேலுடைய இரத்தப்பழியை வாங்க அங்கே அவனை வயிற்றியிலே குத்திக்கொன்றுபோ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னேர் எப்ரோனுக்குத் திரும்பி வருகிறபோது, யோவாப் அவனோடே இரகசியமாய்ப் பேசப்போகிறவன்போல் அவனை ஒலிமுகவாசலின் நடுவே ஒரு பக்கமாய் அழைத்துப்போய், தன் தம்பி ஆசகேலுடைய இரத்தப்பழியை வாங்க அங்கே அவனை வயிற்றியிலே குத்திக்கொன்றுபோட்ட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ராஜ்யபாரத்தைச் சவுலின் குடும்பத்தை விட்டுத் தாண்டப்பண்ணி, தாவீதின் சிங்காசனத்தைத் தாண் துவக்கிப் பெயெர்செபாமட்டுள்ள இஸ்ரவேலின்மேலும் யூதாவின்மேலும் நிலைநிறுத்தும்படிக்க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ராஜ்யபாரத்தைச் சவுலின் குடும்பத்தை விட்டுத் தாண்டப்பண்ணி, தாவீதின் சிங்காசனத்தைத் தாண் துவக்கிப் பெயெர்செபாமட்டுள்ள இஸ்ரவேலின்மேலும் யூதாவின்மேலும் நிலைநிறுத்தும்படிக்க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ராஜ்யபாரத்தைச் சவுலின் குடும்பத்தை விட்டுத் தாண்டப்பண்ணி, தாவீதின் சிங்காசனத்தைத் தாண் துவக்கிப் பெயெர்செபாமட்டுள்ள இஸ்ரவேலின்மேலும் யூதாவின்மேலும் நிலைநிறுத்தும்படிக்க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ராஜ்யபாரத்தைச் சவுலின் குடும்பத்தை விட்டுத் தாண்டப்பண்ணி, தாவீதின் சிங்காசனத்தைத் தாண் துவக்கிப் பெயெர்செபாமட்டுள்ள இஸ்ரவேலின்மேலும் யூதாவின்மேலும் நிலைநிறுத்தும்படிக்க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ாவீது அதைக் கேட்டபோது: நேரின் குமாரனாகிய அப்னேரின் இரத்தத்திற்காக என்மேலும் என் ராஜ்யத்தின் மேலும் கர்த்தருக்கு முன்பாக என்றைக்கும் பழிய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ாவீது அதைக் கேட்டபோது: நேரின் குமாரனாகிய அப்னேரின் இரத்தத்திற்காக என்மேலும் என் ராஜ்யத்தின் மேலும் கர்த்தருக்கு முன்பாக என்றைக்கும் பழிய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அவன் அப்னேருக்குப் பயப்பட்டதினால், அப்புறம் ஒரு மறுமொழியும் அவனுக்குச் சொல்லாதிருந்த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யோவாபுடைய தலையின் மேலும், அவன் தகப்பன் குடும்பத்தின் மேலும் சுமந்திருப்பதாக; யோவாபின் வீட்டாரிலே பிரமியக்காரனும், குஷ்டரோகியும், கோல் ஊன்றி நடக்கிறவனும், பட்டயத்தால் விழுகிறவனும், அப்பம் குறைச்சலுள்ளவனும் ஒருக்காலும் ஒழிந்துபோகவதில்லை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யோவாபுடைய தலையின் மேலும், அவன் தகப்பன் குடும்பத்தின் மேலும் சுமந்திருப்பதாக; யோவாபின் வீட்டாரிலே பிரமியக்காரனும், குஷ்டரோகியும், கோல் ஊன்றி நடக்கிறவனும், பட்டயத்தால் விழுகிறவனும், அப்பம் குறைச்சலுள்ளவனும் ஒருக்காலும் ஒழிந்துபோகவதில்லை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து யோவாபுடைய தலையின் மேலும், அவன் தகப்பன் குடும்பத்தின் மேலும் சுமந்திருப்பதாக; யோவாபின் வீட்டாரிலே பிரமியக்காரனும், குஷ்டரோகியும், கோல் ஊன்றி நடக்கிறவனும், பட்டயத்தால் விழுகிறவனும், அப்பம் குறைச்சலுள்ளவனும் ஒருக்காலும் ஒழிந்துபோகவதில்லை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னேர் தன் நாமத்தினாலே தாவீதினிடத்திற்கு ஸ்தானாபதிகளை அனுப்பி தேசம் யாருடையது? என்னோடு உடன்படிக்கை பண்ணும்; இதோ இஸ்ரவேலையெல்லாம் உம்மிடத்தில் திருப்ப என் கையெல்லாம் உம்மோடிருக்கும் என்று சொல்லச்சொன்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னேர் தன் நாமத்தினாலே தாவீதினிடத்திற்கு ஸ்தானாபதிகளை அனுப்பி தேசம் யாருடையது? என்னோடு உடன்படிக்கை பண்ணும்; இதோ இஸ்ரவேலையெல்லாம் உம்மிடத்தில் திருப்ப என் கையெல்லாம் உம்மோடிருக்கும் என்று சொல்லச்சொன்ன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னேர் கிபியோனில் நடந்த யுத்ததிலே தங்கள் தம்பியாகிய ஆசகேலைக் கொன்றதினிமித்தம் யோவாபும் அவன் சகோதரனாகிய அபிசாயும் அவனைச் சங்காரம்பண்ண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னேர் கிபியோனில் நடந்த யுத்ததிலே தங்கள் தம்பியாகிய ஆசகேலைக் கொன்றதினிமித்தம் யோவாபும் அவன் சகோதரனாகிய அபிசாயும் அவனைச் சங்காரம்பண்ண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யோவாபையும் அவனோடிருந்த சகல ஜனங்களையும் பார்த்து: நீங்கள் உங்கள் வஸ்திரங்களைக் கிழித்துக்கொண்டு, இரட்டுடுத்தி, அப்னேருக்கு முன்னாக நடந்து துக்கங்கொண்டாடுங்கள் என்று சொல்லி, தாவீதுராஜா தானும் பாடைக்குப் பின்செ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ாவீது யோவாபையும் அவனோடிருந்த சகல ஜனங்களையும் பார்த்து: நீங்கள் உங்கள் வஸ்திரங்களைக் கிழித்துக்கொண்டு, இரட்டுடுத்தி, அப்னேருக்கு முன்னாக நடந்து துக்கங்கொண்டாடுங்கள் என்று சொல்லி, தாவீதுராஜா தானும் பாடைக்குப் பின்செ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ாவீது: நல்லது உன்னோட நான் உடன்படிக்கைபண்ணுவேன், ஆனாலும் ஒரே காரியம் உன்னிடத்தில் கேட்டுக்கொள்ளுகிறேன்; அது என்னவெனில், நீ என் முகத்தைப் பார்க்க வரும்போது சவுலின் குமாரத்தியாகிய மீகாளை நீ அழைத்துவரவேண்டும்; அதற்குமுன் நீ என் முகத்தைப் பார்ப்பதில்லை என்று சொல்லச்சொல்லி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ாவீது: நல்லது உன்னோட நான் உடன்படிக்கைபண்ணுவேன், ஆனாலும் ஒரே காரியம் உன்னிடத்தில் கேட்டுக்கொள்ளுகிறேன்; அது என்னவெனில், நீ என் முகத்தைப் பார்க்க வரும்போது சவுலின் குமாரத்தியாகிய மீகாளை நீ அழைத்துவரவேண்டும்; அதற்குமுன் நீ என் முகத்தைப் பார்ப்பதில்லை என்று சொல்லச்சொல்லி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த் தாவீது: நல்லது உன்னோட நான் உடன்படிக்கைபண்ணுவேன், ஆனாலும் ஒரே காரியம் உன்னிடத்தில் கேட்டுக்கொள்ளுகிறேன்; அது என்னவெனில், நீ என் முகத்தைப் பார்க்க வரும்போது சவுலின் குமாரத்தியாகிய மீகாளை நீ அழைத்துவரவேண்டும்; அதற்குமுன் நீ என் முகத்தைப் பார்ப்பதில்லை என்று சொல்லச்சொல்ல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அப்னேரை எப்ரோனிலே அடக்கம்பண்ணுகையில் ராஜா அப்னேரின் கல்லறையண்டையிலே சத்தமிட்டு அழுதான்; சகல ஜனங்களும் அழுத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கள் அப்னேரை எப்ரோனிலே அடக்கம்பண்ணுகையில் ராஜா அப்னேரின் கல்லறையண்டையிலே சத்தமிட்டு அழுதான்; சகல ஜனங்களும் அழுத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சவுலின் குமாரனாகிய இஸ்போசேத்தினிடத்திற்கும் ஸ்தானாபதிகளை அனுப்பி: நான் பெலிஸ்தருடைய நூறு நுனித்தோல்களைப் பரிசமாகக் கொடுத்து விவாகம்பண்ணின என் மனைவியாகிய மீகாளை அனுப்பிவிடும் என்று சொல்லச் சொன்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சவுலின் குமாரனாகிய இஸ்போசேத்தினிடத்திற்கும் ஸ்தானாபதிகளை அனுப்பி: நான் பெலிஸ்தருடைய நூறு நுனித்தோல்களைப் பரிசமாகக் கொடுத்து விவாகம்பண்ணின என் மனைவியாகிய மீகாளை அனுப்பிவிடும் என்று சொல்லச் சொன்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ராஜா அப்னேருக்காகப் புலம்பி: மதிகெட்டவன் சாகிறதுபோல அப்னேர் செத்துப்போனானோ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ராஜா அப்னேருக்காகப் புலம்பி: மதிகெட்டவன் சாகிறதுபோல அப்னேர் செத்துப்போனானோ?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ப்பொழுது இஸ்போசேத் அவளை லாயீசின் குமாரனாகிய பல்த்தியேல் என்னும் புருஷனிடத்திலிருந்து அழைத்து வர ஆட்களை அனுப்பின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கைகள் கட்டப்படவும் இல்லை, உன் கால்களில் விலங்கு போடப்பட்டவும் இல்லை, துஷ்டர் கையில் மடிகிறதுபோல மடிந்தாயே என்றான்; அப்பொழுது ஜனங்களளெல்லாரும் பின்னும் அதிகமாய் அவனுக்காக அழுத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உன் கைகள் கட்டப்படவும் இல்லை, உன் கால்களில் விலங்கு போடப்பட்டவும் இல்லை, துஷ்டர் கையில் மடிகிறதுபோல மடிந்தாயே என்றான்; அப்பொழுது ஜனங்களளெல்லாரும் பின்னும் அதிகமாய் அவனுக்காக அழுத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புருஷன் பகூரிம்மட்டும் அவள் பிறகாலே அழுதுகொண்டுவந்தான்; அப்னேர் அவனை நோக்கி: நீ திரும்பிப்போ என்றான்; அவன் திரும்பிப் போய்விட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ள் புருஷன் பகூரிம்மட்டும் அவள் பிறகாலே அழுதுகொண்டுவந்தான்; அப்னேர் அவனை நோக்கி: நீ திரும்பிப்போ என்றான்; அவன் திரும்பிப் போய்விட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ொழுது இன்னும் இருக்கையில், ஜனங்கள் எல்லாரும் வந்து அப்பம் புசியும் என்று தாவீதுக்குப் சொன்னபோது, தாவீது: சூரியன் அஸ்தமிக்கிறதற்கு முன்னே நான் அப்பத்தையாகிலும், வெறெதையாகிலும் ருசிபார்த்தால் தேவன் எனக்கு அதற்குச் சரியாகவும் அதற்கு அதிகமாகவும் செய்யக்கடவர் என்று ஆணையிட்டுச் சொன்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ொழுது இன்னும் இருக்கையில், ஜனங்கள் எல்லாரும் வந்து அப்பம் புசியும் என்று தாவீதுக்குப் சொன்னபோது, தாவீது: சூரியன் அஸ்தமிக்கிறதற்கு முன்னே நான் அப்பத்தையாகிலும், வெறெதையாகிலும் ருசிபார்த்தால் தேவன் எனக்கு அதற்குச் சரியாகவும் அதற்கு அதிகமாகவும் செய்யக்கடவர் என்று ஆணையிட்டுச் சொன்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பொழுது இன்னும் இருக்கையில், ஜனங்கள் எல்லாரும் வந்து அப்பம் புசியும் என்று தாவீதுக்குப் சொன்னபோது, தாவீது: சூரியன் அஸ்தமிக்கிறதற்கு முன்னே நான் அப்பத்தையாகிலும், வெறெதையாகிலும் ருசிபார்த்தால் தேவன் எனக்கு அதற்குச் சரியாகவும் அதற்கு அதிகமாகவும் செய்யக்கடவர் என்று ஆணையிட்டுச் சொன்ன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னேர் இஸ்ரவேலின் மூப்பரோடே பேசி: தாவீதை உங்கள்மேல் ராஜாவாக வைக்கும்படிக்கு நீங்கள் அநேகநாளாய்த் தேடினீர்களே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னேர் இஸ்ரவேலின் மூப்பரோடே பேசி: தாவீதை உங்கள்மேல் ராஜாவாக வைக்கும்படிக்கு நீங்கள் அநேகநாளாய்த் தேடினீர்களே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ஜனங்கள் எல்லாரும் அதைக் கவனித்தார்கள்; அது அவர்கள் பார்வைக்கு நன்றாயிருந்தது; அப்படியே ராஜா செய்ததெல்லாம் சகல ஜனங்களுக்கும் நலமாய்த் தோன்றினது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அப்படிச் செய்யுங்கள்; என் தாசனாகிய தாவீதின் கையினால் என் ஜனமாகிய இஸ்ரவேலைப் பெலிஸ்தரின் கைக்கும், அவர்களுடைய எல்லாச் சத்துருக்களின் கைக்கும் நீங்கலாக்கி ரட்சிப்பேன் என்று கர்த்தர் தாவீதைக்குறித்துச் சொல்லியிருக்கிறாரே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ப்போதும் அப்படிச் செய்யுங்கள்; என் தாசனாகிய தாவீதின் கையினால் என் ஜனமாகிய இஸ்ரவேலைப் பெலிஸ்தரின் கைக்கும், அவர்களுடைய எல்லாச் சத்துருக்களின் கைக்கும் நீங்கலாக்கி ரட்சிப்பேன் என்று கர்த்தர் தாவீதைக்குறித்துச் சொல்லியிருக்கிறாரே என்றா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ேரின் குமாரனாகிய அப்னேரைக் கொன்றுபோட்டது ராஜாவினால் உண்டானதல்லவென்று அந்நாளிலே சகல ஜனங்களும், இஸ்ரவேலர் அனைவரும் அறிந்துகொண்டார்கள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ேரின் குமாரனாகிய அப்னேரைக் கொன்றுபோட்டது ராஜாவினால் உண்டானதல்லவென்று அந்நாளிலே சகல ஜனங்களும், இஸ்ரவேலர் அனைவரும் அறிந்துகொண்ட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ராஜா தன் ஊழியக்காரரை நோக்கி: இன்றையதினம் இஸ்ரவேலில் பிரபுவும், பெரிய மனுஷனுமாகிய ஒருவன் விழுந்தான் என்று அறியீர்களா?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ராஜா தன் ஊழியக்காரரை நோக்கி: இன்றையதினம் இஸ்ரவேலில் பிரபுவும், பெரிய மனுஷனுமாகிய ஒருவன் விழுந்தான் என்று அறியீர்களா?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ப்பிரகாரமாக அப்னேர் பென்யமீன் மனுஷர் காதுகள் கேட்கப் பேசினான்; பின்பு அப்னேர் இஸ்ரவேலர் பார்வைக்கும் பென்யமீனுடைய எல்லாக் குடும்பத்தாரின் பார்வைக்கும் சம்மதியானதையெல்லாம் எப்ரோனிலே தாவீதின் காதுகள் கேட்கப் பேசுகிறதற்குப் போன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ந்தப்பிரகாரமாக அப்னேர் பென்யமீன் மனுஷர் காதுகள் கேட்கப் பேசினான்; பின்பு அப்னேர் இஸ்ரவேலர் பார்வைக்கும் பென்யமீனுடைய எல்லாக் குடும்பத்தாரின் பார்வைக்கும் சம்மதியானதையெல்லாம் எப்ரோனிலே தாவீதின் காதுகள் கேட்கப் பேசுகிறதற்குப் போன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ராஜாவாக அபிஷேகம்பண்ணப்பட்டவனாயிருந்தபோதிலும் நான் இன்னும் பலவீனன்; செருயாவின் குமாரராகிய இந்த மனுஷர் என் பலத்துக்கு மிஞ்சினவர்களாயிருக்கிறார்கள்; அந்தப் பொல்லாப்பைச் செய்தவனுக்கு கர்த்தர் அவன் பொல்லாப்புக்குத்தக்கதாய்ச் சரிக்கட்டுவாராக என்ற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ன் ராஜாவாக அபிஷேகம்பண்ணப்பட்டவனாயிருந்தபோதிலும் நான் இன்னும் பலவீனன்; செருயாவின் குமாரராகிய இந்த மனுஷர் என் பலத்துக்கு மிஞ்சினவர்களாயிருக்கிறார்கள்; அந்தப் பொல்லாப்பைச் செய்தவனுக்கு கர்த்தர் அவன் பொல்லாப்புக்குத்தக்கதாய்ச் சரிக்கட்டுவாராக என்ற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னேரும் அவனோடேகூட இருபது; பேரும் எப்ரோனிலிருக்கிற தாவீதினிடத்தில் வந்தபோது, தாவீது அப்னேருக்கும், அவனோடே வந்த மனுஷருக்கும் விருந்துசெய்தான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னேரும் அவனோடேகூட இருபது; பேரும் எப்ரோனிலிருக்கிற தாவீதினிடத்தில் வந்தபோது, தாவீது அப்னேருக்கும், அவனோடே வந்த மனுஷருக்கும் விருந்துசெய்தான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ப்னேர் தாவீதை நோக்கி: நான் எழுந்துபோய் இஸ்ரவேலை எல்லாம் உம்மோடே உடன்படிக்கைபண்ணும்படிக்கு, ராஜாவாகிய என் ஆண்டவனிடத்தில் சேர்த்துக்கொண்டு; வருகிறேன்; அதினாலே உம்முடைய ஆத்துமா அரசாள விரும்புகிற இடமெல்லாம் அரசாளுவீர் என்றான்; அப்படியே தாவீது அப்னேரை அனுப்பிவிட்டான்; அவன் சமாதானத்தோடே போன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ப்னேர் தாவீதை நோக்கி: நான் எழுந்துபோய் இஸ்ரவேலை எல்லாம் உம்மோடே உடன்படிக்கைபண்ணும்படிக்கு, ராஜாவாகிய என் ஆண்டவனிடத்தில் சேர்த்துக்கொண்டு; வருகிறேன்; அதினாலே உம்முடைய ஆத்துமா அரசாள விரும்புகிற இடமெல்லாம் அரசாளுவீர் என்றான்; அப்படியே தாவீது அப்னேரை அனுப்பிவிட்டான்; அவன் சமாதானத்தோடே போன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அப்னேர் தாவீதை நோக்கி: நான் எழுந்துபோய் இஸ்ரவேலை எல்லாம் உம்மோடே உடன்படிக்கைபண்ணும்படிக்கு, ராஜாவாகிய என் ஆண்டவனிடத்தில் சேர்த்துக்கொண்டு; வருகிறேன்; அதினாலே உம்முடைய ஆத்துமா அரசாள விரும்புகிற இடமெல்லாம் அரசாளுவீர் என்றான்; அப்படியே தாவீது அப்னேரை அனுப்பிவிட்டான்; அவன் சமாதானத்தோடே போன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ின் சேவகரும் யோவாபும் அநேகம் பொருட்களைக் கொள்ளையிட்டு தண்டிலிருந்து கொண்டுவந்தார்கள்; அப்பொழுது அப்னேர் எப்ரோனில் தாவீதினிடத்தில் இல்லை; அவனை அனுப்பிவிட்டான்; அவன் சமாதானத்தோடே போய்விட்ட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ின் சேவகரும் யோவாபும் அநேகம் பொருட்களைக் கொள்ளையிட்டு தண்டிலிருந்து கொண்டுவந்தார்கள்; அப்பொழுது அப்னேர் எப்ரோனில் தாவீதினிடத்தில் இல்லை; அவனை அனுப்பிவிட்டான்; அவன் சமாதானத்தோடே போய்விட்ட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ாவீதின் சேவகரும் யோவாபும் அநேகம் பொருட்களைக் கொள்ளையிட்டு தண்டிலிருந்து கொண்டுவந்தார்கள்; அப்பொழுது அப்னேர் எப்ரோனில் தாவீதினிடத்தில் இல்லை; அவனை அனுப்பிவிட்டான்; அவன் சமாதானத்தோடே போய்விட்ட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வாபும் அவனோடிருந்த எல்லாச் சேனையும் வந்தபோது, நேரின் குமாரனாகிய அப்னேர் ராஜாவினிடத்தில் வந்தான் என்றும், அவர் அவனைச் சமாதானமாய்ப்போக அனுப்பிவிட்டார் என்றும் யோவாவுக்கு அறிவித்தார்க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ோவாபும் அவனோடிருந்த எல்லாச் சேனையும் வந்தபோது, நேரின் குமாரனாகிய அப்னேர் ராஜாவினிடத்தில் வந்தான் என்றும், அவர் அவனைச் சமாதானமாய்ப்போக அனுப்பிவிட்டார் என்றும் யோவாவுக்கு அறிவித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60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ৌলের পরিবার ও দায়ূদের পরিবারের মধ্যে বেশ কিছুদিন ধরে যুদ্ধ চলছিল| দায়ূদ ক্রমশঃই আরো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ছিলেন এবং শৌলের পরিবার ক্রমশঃই দুর্বল হয়ে পড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দায়ূদের এইসব সন্তান হিব্রোণে জন্মগ্রহণ করেছিল| প্রথম সন্তান ছিল অম্নোন| অম্নোনের ম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িষ্রিযেলের অহীনোয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দ্বিতীয় সন্তান ছিল কিলাব| কিলাবের মা অবীগল ছিলেন কর্ম্মিলীয নাবলের বিধবা পত্নী| তৃতীয় সন্তা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ম অবশালোম| অবশালোমের মা ছিলেন গশূর রাজ্যের রাজা তল্মযের কন্যা মাখ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চতুর্থ সন্তান আদোনিয| আদোনিযর মা ছিলেন হগীত| পঞ্চম সন্তান শফটিয| শফটিযের মাযের নাম অবীট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ষষ্ঠ সন্তানের নাম য়িত্রিযম| য়িত্রিযমের মা ছিলেন দায়ূদের স্ত্রী ইগ্লা| দায়ূদের এই কটি সন্ত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ব্রোণে জন্মেছি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য়োয়াব রাজাকে বলল, “এ আপনি কি করেছেন?” অব্নের আপনার কাছে এলো আর আপনি তাকে আঘাত না করেই ছ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লেন| ক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শৌল এবং দায়ূদের পরিবারের মধ্যে যখন যুদ্ধ চলছিল তখন শৌলের সৈন্যবাহিনীতে অব্নের ক্রমশঃই শক্তিশাল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উঠ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পনি কি জানেন অব্নের নেরের পুত্র? সে আপনার সঙ্গে চালাকি করতে এসেছিল এবং আপনি কি কি করছেন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বিষযে সে শিখতে এসেছিল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রিস্পা নামে শৌলের এক দাসী ছিল| রিস্পা ছিল অযার কন্যা| ঈশ্বোশত্‌ অব্নেরকে বলল, “আমার পিতার দাসী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তুমি কেন য়ৌন সম্পর্ক করল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য়োয়াব দায়ূদের কাছ থেকে ফিরে গেল এবং সিরা কুযোর কাছে অব্নেরের কাছে বার্তাবাহকদের পাঠা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বাহক অব্নেরকে ফিরিযে নিয়ে এল| দায়ূদ এসবের কিছুই জানতে পার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ঈশ্বোশতের কথা অব্নের ভীষণভাবে রেগে গেলেন| অব্নের বলল, “আমি শৌল এবং তার পরিবারের প্রতি বরাবর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গত| আমি তোমাকে দায়ূদের হাতে তুলে দিই নি| দায়ূদকে তোমার উপর জয়ী হতে দিই নি| যিহূদার অধিকারভুক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বিশ্বাসঘাতক নই| কিন্তু এখন তুমি বলছো যে আমি এই অপকর্ম কর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অব্নের যখন হিব্রোণে এল, তখন য়োয়াব তার সঙ্গে কথা বলতে চায এই ভাবে তাকে প্রবেশ পথের মাঝ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ধারে নিয়ে গেল| সেখানে অব্নেরের পেটে ছুরিকাঘাত করল এবং অব্নের মারা গেল| অব্নের য়োয়াবের ভ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াহেলকে হত্যা করেছিল তাই য়োয়াব অব্নেরকে হত্যা কর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আমি প্রতিজ্ঞা করছি ঈশ্বর যা বলেছেন তা নিশ্চিতভাবে ঘটবে| প্রভু বলেছেন শৌলের পরিবার থেকে রাজ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নিয়ে নিয়ে তিনি দায়ূদকে দেবেন| প্রভু দায়ূদকেই যিহূদা এবং ইস্রায়েলের রাজা করবেন| 10 তিনি 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বের্-শেবা পর্য়ন্তশাসন করবেন| আমার মনে হয় তা ঘটাতে আমি যদি তত্‌পর না হই ঈশ্বর আমায় শাস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রে দায়ূদ এই খবর শুনলেন| দায়ূদ বললেন, “নেরের পুত্র অব্নেরের মৃত্যুর ব্যাপারে আমি এবং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্য একেবারে নির্দোষ| প্রভু তা নিশ্চয়ই জা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ঈশ্বোশত্‌ অব্নেরকে আর কিছু বলতে পারলেন না| ঈশ্বোশত্‌ তাকে খুব ভয় পে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়োয়াব এবং তার পরিবার এর জন্য দায়ী এবং এই পরিবারগুলিকেই দোষ দেওয়া হবে| তাদের পরিবারের ওপর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কট নেমে আসুক| এই পরিবারের লোকরা কুষ্ঠরোগে আক্রান্ত হবে, পঙ্গু হবে, যুদ্ধে মারা যাবে এবং ও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খাদ্য়াভাব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অব্নের দায়ূদকে বার্তাবাহক পাঠাল| অব্নের বলল, “এই দেশ কার শাসন করা উচিত্‌ বলে আপনি মনে কর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আমার সঙ্গে চুক্তি করুন| আমি আপনাকে ইস্রায়েলের সমস্ত লোকর শাসক হতে সাহায্য কর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়োয়াব এবং তার ভাই অবীশয অব্নেরকে হত্যা করলো কারণ অব্নের তাদের ভাই অসাহেলকে গিবিয়োনের যুদ্ধ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য়োয়াব এবং তার লোকদের দায়ূদ বললেন, “তোমাদের জামাকাপড় ছিঁড়ে ফেল এবং শোক প্রকাশ পায় এম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মাকাপড় প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ায়ূদ উত্তরে জানালেন, “বেশ! আমি আপনার সঙ্গে চুক্তি করব| কিন্তু আমি আপনাকে একটা কথা জিজ্ঞা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চাই; যতক্ষণ পর্য়ন্ত আপনি শৌলের কন্যা মীখলকে আমার কাছে আনতে না পারবেন ততক্ষণ পর্য়ন্ত আমি আপ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দেখা ক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অব্নেরের জন্য কাঁদ|” তারা অব্নেরকে হিব্রোণে কবর দিল| দায়ূদও অন্ত্য়োষ্টি ক্রিযাতে গেলেন|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 এবং অন্যান্য সব লোক অব্নেরের অন্ত্য়োষ্টিতে কাঁদ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দায়ূদ শৌলের পুত্র ইশ্বোশতের কাছে বার্তাবাহক পাঠালেন| দায়ূদ বললেন, “আমার স্ত্রী মীখলকে ফের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ন| সে আমার কাছে স্ত্রী হিসেবে প্রতিশ্রুত| তাকে পাবার জন্য আমি 100 পলেষ্টীয় শিশ্নের দাম দিয়েছ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রাজা দায়ূদ অব্নেরের অন্ত্য়োষ্টি ক্রিযাতে এই শোকগীত গাইলেন:“অবনের কি কযেকজন দুষ্ট অপরাধীদের ম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রা গেল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খন ঈশ্বোশত্‌ সেই লোকটিকে লয়িশের পুত্র পল্টিযেল নামক এক লোকর কাছ থেকে মীখলকে নিয়ে যেতে ব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অব্নের, তোমার হাত বাঁধা ছিল না| তোমার পাযে কোন শিকল ছিল না| না, অব্নের, মন্দ লোকরা তোমা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”প্রত্যেকে আবার অব্নেরের জন্য কাঁদ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মীখলের স্বামী পল্টিযেল মীখলের সঙ্গে গেল| বহুরীমে যাবার সময় পল্টিযেল মীখলের পিছু পিছু যাচ্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কাঁদছিল| কিন্তু অব্নের পল্টিযেলকে বলল, “বাড়ী ফিরে যাও|” তখন পল্টিযেল বাড়ী ফির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সারাদিন ধরে লোকরা এসে দায়ূদকে কিছু খাবার জন্য উত্সাহ দিল| কিন্তু দায়ূদ একটা বিশেষ প্রতিজ্ঞ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লেন| তিনি বললেন, “হে আমার ঈশ্বর, যদি আমি সূর্য় ডোবার আগে রুটি বা অন্য কিছু খাই তবে তুমি আ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াস্তি দিও এবং বহু সমস্যার মধ্যে ফেল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অব্নের ইস্রায়েলের নেতাদের কাছে এই বার্তা দিল| সে বলল, “দীর্ঘদিন ধরে তোমরা দায়ূদকে তোমাদ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িসেবে চেয়ে আস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এরপর কি ঘটলো তা সব লোকরা দেখল এবং রাজা দায়ূদ যা করেছিলেন তাতে সবাই খুব খুশী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এখন তা সম্পাদন কর| প্রভু দায়ূদ সম্পর্কে বলার সময় বললেন, ‘আমি আমার ইস্রায়েলীয়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লেষ্টীয় এবং অন্যান্য শত্রুদের হাত থেকে রক্ষা করব| আমি দায়ূদের মাধ্যমে এটা করাবো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যিহূদা এবং ইস্রায়েলের সমস্ত লোক বুঝতে পারলো যে রাজা দায়ূদ নেরের পুত্র অব্নেরকে হত্যার আদেশ দ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রাজা দায়ূদ তাঁর আধিকারিকদের বললেন, “তোমরা কি জানো যে একজন অত্যন্ত গুরুত্বপূর্ণ নেতা আ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 মারা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এসব কথা অব্নের দায়ূদকে হিব্রোণে বলেছিল| এসব কথা সে বিন্যামীন পরিবারগোষ্ঠীর লোকদের কাছেও বল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ব্নের যা বলেছিল সেগুলো বিন্যামীন পরিবারগোষ্ঠী এবং ইস্রায়েলের সব লোকদের কাছে ভাল লেগ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যে দিন আমি রাজা হিসেবে অভিষিক্ত হয়েছি এ ঘটনা ঠিক সেই দিনই ঘটেছে| সরূযার এই সব সন্তান আমাকে বহ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সুবিধায ফেলেছে| আমি আশা করি যে শাস্তি তাদের প্রাপ্য়, প্রভু ওদের তা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খন অব্নের হিব্রোণে দায়ূদের কাছে চলে এল| অব্নের তার সঙ্গে 20 জন লোক এনেছিল| অব্নের এবং অব্নে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যারা এসেছিল তাদের জন্য দায়ূদ একটি ভোজ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অব্নের দায়ূদকে বলল, “হে আমার মনিব এবে রাজা, আমাকে যেতে দিন এবং সব ইস্রায়েলীয়কে আপন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নতে দিন| তারা আপনার সঙ্গে চুক্তি করবে| যেমনটি আপনি চেয়েছিলেন যে আপনি সারা ইস্রায়েলের উপর রাজত্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ন|”তখন দায়ূদ অব্নেরকে যেতে দিলেন| অব্নের শান্তিতে চলে 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়োয়াব এবং দায়ূদের আধিকারিকরা যুদ্ধ থেকে ফিরে এল| তারা শত্রুদের কাছ থেকে বহু মূল্যব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িনিসপত্র ছিনিয়ে এনেছিল| দায়ূদ সবেমাত্র অব্নেরকে শান্তিতে পাঠিয়ে দিয়েছেন, তাই অব্নের দায়ূ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হিব্রোণে ছিলেন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য়োয়াব তার সৈন্যসামন্ত সহ হিব্রোণে এসে পৌঁছল| সৈন্যরা য়োয়াবকে বলল, “নেরের পুত্র অব্ন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য়ূদের কাছে এসেছিল| রাজা দায়ূদ অব্নেরকে শান্তিতে যেতে দি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২ শমূয়েল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2">
  <a:themeElements>
    <a:clrScheme name="Theme9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2026-10-20T03:35:35Z</dcterms:created>
  <dcterms:modified xsi:type="dcterms:W3CDTF">2026-10-20T03:35:35Z</dcterms:modified>
  <dc:title>২ শমূয়েল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