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ெண்ணை விவாகம்பண்ணவேண்டாம்; இவ்விடத்தில் உனக்குக் குமாரரும் குமாரத்திகளும் இருக்கவேண்டாம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்விடத்திலே பிறக்கிற குமாரரையும் குமாரத்திகளையும் இந்ததேசத்தில் அவர்களைப் பெற்ற தாய்களையும் அவர்களைப் பெற்ற பிதாக்களையுங்குறித்துக் கர்த்தர் சொல்லுகிறது என்னவென்ற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்விடத்திலே பிறக்கிற குமாரரையும் குமாரத்திகளையும் இந்ததேசத்தில் அவர்களைப் பெற்ற தாய்களையும் அவர்களைப் பெற்ற பிதாக்களையுங்குறித்துக் கர்த்தர் சொல்லுகிறது என்னவென்ற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ா கொடிய வியாதிகளால் சாவார்கள் அவர்களுக்காகப் புலம்புவாரும், அவர்களை அடக்கம்பண்ணுவாருமில்லை, நிலத்தின்மேல் எருவாவார்கள்; பட்டயத்தாலும் பஞ்சத்தாலும் மடிந்துபோவார்கள்; அவைகளுடைய பிரேதம் ஆகாசத்துப்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ா கொடிய வியாதிகளால் சாவார்கள் அவர்களுக்காகப் புலம்புவாரும், அவர்களை அடக்கம்பண்ணுவாருமில்லை, நிலத்தின்மேல் எருவாவார்கள்; பட்டயத்தாலும் பஞ்சத்தாலும் மடிந்துபோவார்கள்; அவைகளுடைய பிரேதம் ஆகாசத்துப்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ா கொடிய வியாதிகளால் சாவார்கள் அவர்களுக்காகப் புலம்புவாரும், அவர்களை அடக்கம்பண்ணுவாருமில்லை, நிலத்தின்மேல் எருவாவார்கள்; பட்டயத்தாலும் பஞ்சத்தாலும் மடிந்துபோவார்கள்; அவைகளுடைய பிரேதம் ஆகாசத்துப்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 துக்கவீட்டில் பிரவேசியாமலும், புலம்பப்போகாமலும், அவர்களுக்குப் பரிதபிக்காமலுமிருப்பாயாக என்று கர்த்தர் சொல்லுகிறார்; என் சமாதானத்தையும், கிருபையையும், இரக்கத்தையும், இந்த ஜனத்தைவிட்டு எடு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 துக்கவீட்டில் பிரவேசியாமலும், புலம்பப்போகாமலும், அவர்களுக்குப் பரிதபிக்காமலுமிருப்பாயாக என்று கர்த்தர் சொல்லுகிறார்; என் சமாதானத்தையும், கிருபையையும், இரக்கத்தையும், இந்த ஜனத்தைவிட்டு எடு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 துக்கவீட்டில் பிரவேசியாமலும், புலம்பப்போகாமலும், அவர்களுக்குப் பரிதபிக்காமலுமிருப்பாயாக என்று கர்த்தர் சொல்லுகிறார்; என் சமாதானத்தையும், கிருபையையும், இரக்கத்தையும், இந்த ஜனத்தைவிட்டு எடு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தேசத்திலே பெரியோரும் சிறியோரும் சாவார்கள்; அவர்களை அடக்கம்பண்ணுவாரில்லை; அவர்களுக்காகப் புலம்புவாருமில்லை; அவர்கள் நிமித்தம் கீறிக்கொண்டு, மொட்டையடித்துக்கொள்வார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தேசத்திலே பெரியோரும் சிறியோரும் சாவார்கள்; அவர்களை அடக்கம்பண்ணுவாரில்லை; அவர்களுக்காகப் புலம்புவாருமில்லை; அவர்கள் நிமித்தம் கீறிக்கொண்டு, மொட்டையடித்துக்கொள்வார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த்தவர்கள் நிமித்தம் உண்டான துக்கத்தை ஆற்ற அவர்களுக்கு அப்பம் பங்கிடப்படுவதுமில்லை; ஒருவனுடைய தகப்பனுக்காவது, ஒருவனுடைய தாய்க்காவது துக்கப்படுகிறவர்களுக்குத் தேற்றரவின் பாத்திரத்தைக் குடிக்கக்கொடுப்பார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த்தவர்கள் நிமித்தம் உண்டான துக்கத்தை ஆற்ற அவர்களுக்கு அப்பம் பங்கிடப்படுவதுமில்லை; ஒருவனுடைய தகப்பனுக்காவது, ஒருவனுடைய தாய்க்காவது துக்கப்படுகிறவர்களுக்குத் தேற்றரவின் பாத்திரத்தைக் குடிக்கக்கொடுப்பாரும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வர்களோடே புசித்துக்குடிக்க உட்காரும்படி விருந்துவீட்டிலும் பிரவேசியாய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, இதோ, இவ்விடத்திலே நான் உங்கள் கண்களுக்கு முன்பாகவும், உங்கள் நாட்களிலுமே, சந்தோஷத்தின் சத்தத்தையும் மகிழ்ச்சியின் சத்தத்தையும், மணவாளனின் சத்தத்தையும், மணவாட்டின் சத்தத்தையும் ஓயப்பண்ண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, இதோ, இவ்விடத்திலே நான் உங்கள் கண்களுக்கு முன்பாகவும், உங்கள் நாட்களிலுமே, சந்தோஷத்தின் சத்தத்தையும் மகிழ்ச்சியின் சத்தத்தையும், மணவாளனின் சத்தத்தையும், மணவாட்டின் சத்தத்தையும் ஓயப்பண்ண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, இதோ, இவ்விடத்திலே நான் உங்கள் கண்களுக்கு முன்பாகவும், உங்கள் நாட்களிலுமே, சந்தோஷத்தின் சத்தத்தையும் மகிழ்ச்சியின் சத்தத்தையும், மணவாளனின் சத்தத்தையும், மணவாட்டின் சத்தத்தையும் ஓயப்பண்ண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ந்த வார்த்தைகளையெல்லாம் இந்த ஜனத்துக்கு அறிவிக்கும்போது, அவர்கள் உன்னை நோக்கி: கர்த்தர் எங்கள்மேல் இத்தனை பெரிய தீங்கைக் கூறுவானேன் என்றும், நாங்கள் செய்த அக்கிரமம் என்ன? நாங்கள் எங்கள் தேவனாகிய கர்த்தருக்கு விரோதமாகச்செய்த எங்கள் பாவம் என்ன? என்றும் கேட்பார்களானால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ந்த வார்த்தைகளையெல்லாம் இந்த ஜனத்துக்கு அறிவிக்கும்போது, அவர்கள் உன்னை நோக்கி: கர்த்தர் எங்கள்மேல் இத்தனை பெரிய தீங்கைக் கூறுவானேன் என்றும், நாங்கள் செய்த அக்கிரமம் என்ன? நாங்கள் எங்கள் தேவனாகிய கர்த்தருக்கு விரோதமாகச்செய்த எங்கள் பாவம் என்ன? என்றும் கேட்பார்களானா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உங்கள் பிதாக்கள் என்னைவிட்டு அந்நியதேவர்களைப் பின்பற்றி, அவர்களைச் சேவித்து, அவர்களைப் பணிந்துகொண்டு, என் நியாயப்பிரமாணத்தைக் கைக்கொள்ளாமல் என்னை விட்டுவிட்டார்கள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உங்கள் பிதாக்கள் என்னைவிட்டு அந்நியதேவர்களைப் பின்பற்றி, அவர்களைச் சேவித்து, அவர்களைப் பணிந்துகொண்டு, என் நியாயப்பிரமாணத்தைக் கைக்கொள்ளாமல் என்னை விட்டுவிட்டார்கள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உங்கள் பிதாக்களைப்பார்க்கிலும் அதிக கேடாக நடந்தீர்களே, இதோ உங்களில் ஒவ்வொருவரும் என் சொல்லைக் கேளாதபடிக்கு உங்கள் பொல்லாத இருதய கடினத்தின்படி நடக்கிற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உங்கள் பிதாக்களைப்பார்க்கிலும் அதிக கேடாக நடந்தீர்களே, இதோ உங்களில் ஒவ்வொருவரும் என் சொல்லைக் கேளாதபடிக்கு உங்கள் பொல்லாத இருதய கடினத்தின்படி நடக்கிற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, உங்களை இந்ததேசத்திலிருந்து நீங்களும் உங்கள் பிதாக்களும் அறியாத தேசத்திற்குத் துரத்திவிடுவேன்; அங்கே இரவும் பகலும் அந்நியதேவர்களைச் சேவிப்பீர்கள்; அங்கே நான் உங்களுக்குத் தயை செய்வ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, உங்களை இந்ததேசத்திலிருந்து நீங்களும் உங்கள் பிதாக்களும் அறியாத தேசத்திற்குத் துரத்திவிடுவேன்; அங்கே இரவும் பகலும் அந்நியதேவர்களைச் சேவிப்பீர்கள்; அங்கே நான் உங்களுக்குத் தயை செய்வ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இதோ, நாட்கள்வரும், அப்பொழுது இஸ்ரவேல் புத்திரரை எகிப்துதேசத்திலிருந்து வரப்பண்ணின கர்த்தருடைய ஜீவனைக்கொண்டு இனிமேல் சத்தியம்பண்ணாம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இதோ, நாட்கள்வரும், அப்பொழுது இஸ்ரவேல் புத்திரரை எகிப்துதேசத்திலிருந்து வரப்பண்ணின கர்த்தருடைய ஜீவனைக்கொண்டு இனிமேல் சத்தியம்பண்ணாம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ை வடதேசத்திலும் தாம் அவர்களைத் துரத்திவிட்ட எல்லா தேசங்களிலுமிருந்து வரப்பண்ணின கர்த்தருடைய ஜீவனைக்கொண்டு சத்தியம்பண்ணுவார்கள்; நான் அவர்கள் பிதாக்களுக்குக் கொடுத்த அவர்களுடைய தேசத்துக்கு அவர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ை வடதேசத்திலும் தாம் அவர்களைத் துரத்திவிட்ட எல்லா தேசங்களிலுமிருந்து வரப்பண்ணின கர்த்தருடைய ஜீவனைக்கொண்டு சத்தியம்பண்ணுவார்கள்; நான் அவர்கள் பிதாக்களுக்குக் கொடுத்த அவர்களுடைய தேசத்துக்கு அவர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மீன்பிடிக்கிற அநேகரை அழைத்தனுப்புவேன் இவர்கள் அவர்களைப் பிடிப்பார்கள்; அதற்குப் பின்பு வேட்டைக்காரராகிய அநேகரை அழைத்தனுப்புவேன், இவர்கள் அவர்களை எல்லா மலைகளிலும், எல்லாக்குன்றுகளிலும், கன்மலைகளின் வெடிப்புகளிலும் வேட்டையாடு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மீன்பிடிக்கிற அநேகரை அழைத்தனுப்புவேன் இவர்கள் அவர்களைப் பிடிப்பார்கள்; அதற்குப் பின்பு வேட்டைக்காரராகிய அநேகரை அழைத்தனுப்புவேன், இவர்கள் அவர்களை எல்லா மலைகளிலும், எல்லாக்குன்றுகளிலும், கன்மலைகளின் வெடிப்புகளிலும் வேட்டையாட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மீன்பிடிக்கிற அநேகரை அழைத்தனுப்புவேன் இவர்கள் அவர்களைப் பிடிப்பார்கள்; அதற்குப் பின்பு வேட்டைக்காரராகிய அநேகரை அழைத்தனுப்புவேன், இவர்கள் அவர்களை எல்லா மலைகளிலும், எல்லாக்குன்றுகளிலும், கன்மலைகளின் வெடிப்புகளிலும் வேட்டையாட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ண்கள் அவர்களுடைய எல்லா வழிகளின்மேலும் நோக்கமாயிருக்கிறது; அவைகள் என் முகத்துக்கு முன்பாக மறைந்திருக்கிறதில்லை, அவர்களுடைய அக்கிரமம் என் கண்களுக்கு முன்பாக மறைவாயிருக்கிறது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ண்கள் அவர்களுடைய எல்லா வழிகளின்மேலும் நோக்கமாயிருக்கிறது; அவைகள் என் முகத்துக்கு முன்பாக மறைந்திருக்கிறதில்லை, அவர்களுடைய அக்கிரமம் என் கண்களுக்கு முன்பாக மறைவாயிருக்கிறது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 நான் அவர்களுடைய அக்கிரமத்துக்கும், அவர்களுடைய பாவத்துக்கும் இரட்டிப்பாய் நீதியைச் சரிக்கட்டுவேன்; அவர்கள் என் தேசத்தைத் தீட்டுப்படுத்தி, என் சுதந்தரத்தைத் சீயென்று அருவருக்கப்படத்தக்க தங்கள் காரியங்களின் நாற்றமான விக்கிரகங்களினாலே நிரப்பினார்கள் எ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 நான் அவர்களுடைய அக்கிரமத்துக்கும், அவர்களுடைய பாவத்துக்கும் இரட்டிப்பாய் நீதியைச் சரிக்கட்டுவேன்; அவர்கள் என் தேசத்தைத் தீட்டுப்படுத்தி, என் சுதந்தரத்தைத் சீயென்று அருவருக்கப்படத்தக்க தங்கள் காரியங்களின் நாற்றமான விக்கிரகங்களினாலே நிரப்பினார்கள்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 நான் அவர்களுடைய அக்கிரமத்துக்கும், அவர்களுடைய பாவத்துக்கும் இரட்டிப்பாய் நீதியைச் சரிக்கட்டுவேன்; அவர்கள் என் தேசத்தைத் தீட்டுப்படுத்தி, என் சுதந்தரத்தைத் சீயென்று அருவருக்கப்படத்தக்க தங்கள் காரியங்களின் நாற்றமான விக்கிரகங்களினாலே நிரப்பினார்கள்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பெலனும், என் கோட்டையும், நெருக்கப்படுகிற நாளில் என் அடைக்கலமுமாகிய கர்த்தாவே, புறஜாதிகள் பூமியின் கடையாந்தரங்களிலிருந்து உம்மிடத்தில் வந்து: மெய்யாகவே, எங்கள் பிதாக்கள் பிரயோஜனமில்லாத பொய்யையும் மாயையையும் கைப்பற்றினார்கள் என்ப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பெலனும், என் கோட்டையும், நெருக்கப்படுகிற நாளில் என் அடைக்கலமுமாகிய கர்த்தாவே, புறஜாதிகள் பூமியின் கடையாந்தரங்களிலிருந்து உம்மிடத்தில் வந்து: மெய்யாகவே, எங்கள் பிதாக்கள் பிரயோஜனமில்லாத பொய்யையும் மாயையையும் கைப்பற்றினார்கள் என்ப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ுஷன் தனக்கு தேவர்களை உண்டுபண்ணலாமோ? அவைகள் தேவர்கள் அல்லவ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, இதோ, இப்பொழுது நான் அவர்களுக்குத் தெரியப்பண்ணுவேன்; என் கரத்தையும் என் பெலத்தையுமே அவர்களுக்குத் தெரியப்பண்ணுவேன்; என் நாமம் யேகோவா என்று அறிந்துகொள்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, இதோ, இப்பொழுது நான் அவர்களுக்குத் தெரியப்பண்ணுவேன்; என் கரத்தையும் என் பெலத்தையுமே அவர்களுக்குத் தெரியப்பண்ணுவேன்; என் நாமம் யேகோவா என்று அறிந்துகொள்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3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ఈస్థలమందు నీకు కుమారులైనను కుమార్తెలైనను పుట్టకుండునట్లు నీవు వివాహము చేసికొన 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ఈ స్థలమందు పుట్టు కుమారులను గూర్చియు, కుమార్తెలనుగూర్చియు, వారిని కనిన తల్లులనుగూర్చియు,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లో వారిని కనిన తండ్రులను గూర్చియు యెహోవా ఈలాగు సెలవిచ్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ు ఘోరమైన మరణము నొందెదరు; వారినిగూర్చి రోదనము చేయబడదు, వారు పాతిపెట్టబడక భూమిమీద పెంట 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ియుండెదరు, వారు ఖడ్గముచేతను క్షామముచేతను నశించెదరు; వారి శవములు ఆకాశపక్షులకును భూజంతు వుల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హారముగా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ఈలాగు సెలవిచ్చుచున్నాడునేను ఈ ప్రజలకు నా సమాధానము కలుగనియ్యకయు వారియెడల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ృపావాత్సల్యములను చూపకయు ఉన్నాను గనుక రోదనముచేయు ఇంటిలోనికి నీవు పోకుము, వారినిగూర్చి అంగలార్చ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కుము, ఎవరినిని ఓదార్చుటకు వెళ్లకుము; ఇదే యెహోవా వాక్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ఘనులేమి అల్పులేమి యీ దేశమందున్నవారు చనిపోయి పాతిపెట్టబడరు, వారి నిమిత్తము ఎవరును అంగలార్చకుంద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వరును తమ్మును తాము కోసికొన కుందురు, వారి నిమిత్తము ఎవరును తమ్మును తాము బోడి చేసికొనక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చచ్చినవారినిగూర్చి జనులను ఓదార్చు టకు అంగలార్పు ఆహారము ఎవరును పంచిపెట్టరు; ఒకని తండ్రి య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్లియైనను చనిపోయెనని యెవరును వారికి ఓదార్పు పాత్రను త్రాగనియ్యక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ియొద్ద కూర్చుండి అన్నపానములు పుచ్చుకొనుటకు నీవు విందు శాలలో ప్రవేశింప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సైన్యములకధిపతియు ఇశ్రాయేలు దేవుడునైన యెహోవా ఈలాగు సెలవిచ్చు చున్నాడుమీ కన్నుల ఎదుటనే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లలోనే సంతోషధ్వనిని ఆనందధ్వనిని పెండ్లికుమారుని స్వరమును పెండ్లికుమార్తె స్వరమును ఈ చో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బడకుండ మాన్పిం 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వు ఈ మాటలన్నియు ఈ ప్రజలకు తెలియ జెప్పిన తరువాత వారుదేనిబట్టి యెహోవా మాకు ఈ ఘోరబాధ అం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మించెను? మా దేవుడైన యెహోవాకు విరోధముగా మా దోషమేమి? మాపాప మేమి? అని నిన్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వు వారితో ఇట్లనుముయెహోవా ఈ మాట సెలవిచ్చుచున్నాడుమీ పితరులు నన్ను విడిచి అన్య దేవతలను అనుసర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ూజించి వాటికి నమస్కారము చేయుటను బట్టియే గదా వారు నా ధర్మ శాస్త్రమును గైకొనక నన్ను విసర్జ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లకించుడి; మీరందరు నా మాట వినకుండ కఠినమైన మీ దుష్ట హృదయ కాఠిన్యము చొప్పున నడుచుకొనుచున్నా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మీ పితరులకంటె విస్తారముగా చెడుతనము చేసి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కాబట్టి నేను మీయందు ఏమాత్రమును దయయుంచక, యీ దేశమునుండి మీరైనను మీ పితరు లైనను ఎరుగని దేశ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మ్మును వెళ్లగొట్టుచున్నాను; అక్కడ మీరు దివారాత్రము అన్యదేవతలను కొలు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ెహోవా సెలవిచ్చు మాట ఏదనగానేను వారి పితరులకిచ్చిన దేశమునకు వారిని మరల రప్పించెదను గనుక రాబో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లలోఐగుప్తు దేశములో నుండి ఇశ్రాయేలీయులను రప్పించిన యెహోవా జీవముతోడని ఇకమీద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నకఉత్తరదేశములో నుండియు ఆయన వారిని తరిమిన దేశములన్నిటిలో నుండియు ఇశ్రాయేలీ యులను రప్ప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జీవముతోడని జనులు ప్రమాణము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ఇదే యెహోవా వాక్కు వారిని పట్టుకొనుటకు నేను చాల మంది జాలరులను పిలి పించెదను. తరువాత ప్ర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్వతముమీదనుండియు ప్రతి కొండమీద నుండియు మెట్టల సందులలోనుండియు వారిని వేటాడి తోలివేయుటకై అనేకుల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టగాండ్రను పిలి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ఏలయనగా వారు పోయిన త్రోవలన్నిటి మీద దృష్టి యుంచితిని, ఏదియు నా కన్నులకు మరుగు కాలేదు,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షమును నాకు మరుగైయు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రు తమ హేయదేవతల కళేబరములచేత నా దేశమును అపవిత్ర పరచియున్నారు, తమ హేయక్రియలతో నా స్వాస్థ్య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ంపియున్నారు గనుక నేను మొదట వారి దోషమును బట్టియు వారి పాపమును బట్టియు రెండంత లుగా వారికి ప్రతి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యెహోవా, నా బలమా, నా దుర్గమా, ఆపత్కాలమందు నా ఆశ్రయమా, భూదిగంతములనుండి జనములు నీ యొద్దకు వచ్చిమ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తరులు వ్యర్థమును మాయా రూపమును నిష్‌ప్రయో జనమునగు వాటిని మాత్రము స్వతంత్రించుకొనిరని చెప్పు 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రులు తమకు దేవతలను కల్పించుకొందురా? అయినను అవి దైవములు క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కాబట్టి నా నామము యెహోవా అని వారు తెలిసికొనునట్లు నేను ఈ సారి వారికి అనుభవము కలుగజేతును,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మును నా శౌర్య మును ఎంతటివో వారికి తెలియజే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2026-10-20T02:57:15Z</dcterms:created>
  <dcterms:modified xsi:type="dcterms:W3CDTF">2026-10-20T02:57:15Z</dcterms:modified>
  <dc:title>యిర్మీయా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