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ందు నమి్మక యుంచువారు కదలక నిత్యము నిలుచు సీయోను కొండవలె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రూషలేముచుట్టు పర్వతములున్నట్లు యెహోవా ఇది మొదలుకొని నిత్యము తన ప్రజల చుట్ట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తిమంతులు పాపము చేయుటకు తమ చేతులు చాప కుండునట్లు భక్తిహీనుల రాజదండము నీతిమంతుల స్వాస్థ్యము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మంచివారికి మేలు చేయుము యథార్థహృదయులకు మేల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మ వంకరత్రోవలకు తొలగిపోవువారిని పాపముచేయువారితో కూడ యెహోవాకొనిపోవును ఇశ్రాయేలుమీద సమాధానమ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2026-10-20T07:34:41Z</dcterms:created>
  <dcterms:modified xsi:type="dcterms:W3CDTF">2026-10-20T07:34:41Z</dcterms:modified>
  <dc:title>కీర్తనలు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