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பரலோகத்தின் தேவனாகிய கர்த்தர் பூமியின் ராஜ்யங்களையெல்லாம் எனக்குத் தந்தருளி, யூதாவிலுள்ள எருசலேமிலே தமக்கு ஆலயத்தைக்கட்டும்படி எனக்குக் கட்டளையிட்டிருக்கிறார்.]]></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பரலோகத்தின் தேவனாகிய கர்த்தர் பூமியின் ராஜ்யங்களையெல்லாம் எனக்குத் தந்தருளி, யூதாவிலுள்ள எருசலேமிலே தமக்கு ஆலயத்தைக்கட்டும்படி எனக்குக் கட்டளையிட்டிருக்கிறார்.]]></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டைய ஜனங்கள் எல்லாரிலும் எவன் உங்களுக்குள் இருக்கிறானோ, அவனோடே அவனுடைய தேவன் இருப்பாராக; அவன் யூதாவிலுள்ள எருசலேமுக்குப்போய், இஸ்ரவேலின் தேவனாகிய கர்த்தருடைய ஆலயத்தைக் கட்டக்கடவன், எருசலேமில் வாசம்பண்ணுகிற தேவனே தேவ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டைய ஜனங்கள் எல்லாரிலும் எவன் உங்களுக்குள் இருக்கிறானோ, அவனோடே அவனுடைய தேவன் இருப்பாராக; அவன் யூதாவிலுள்ள எருசலேமுக்குப்போய், இஸ்ரவேலின் தேவனாகிய கர்த்தருடைய ஆலயத்தைக் கட்டக்கடவன், எருசலேமில் வாசம்பண்ணுகிற தேவனே தேவ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ந்த ஜனங்களில மீதியாயிருக்கிறவன் எவ்விடத்தில் தங்கியிருக்கிறானோ, அவ்விடத்து ஜனங்கள் எருசலேமிலுள்ள தேவனுடைய ஆலயத்துக்கென்று அவனிடத்தில் உற்சாகமாய்க் காணிக்கை கொடுத்து அனுப்புகிறதுமன்றி, அவனுக்குப் பொன் வெள்ளி முதலிய திரவியங்களையும், மிருகஜீவன்களையும் கொடுத்து, உதவிசெய்யவேண்டும் என்று பெர்சியாவின் ராஜாவாகிய கோரேஸ் அறிவிக்கிறார் என்று தன் ராஜ்யமெங்கும் எழுதியனுப்பி விளம்பரம்பண்ணுவித்தா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ந்த ஜனங்களில மீதியாயிருக்கிறவன் எவ்விடத்தில் தங்கியிருக்கிறானோ, அவ்விடத்து ஜனங்கள் எருசலேமிலுள்ள தேவனுடைய ஆலயத்துக்கென்று அவனிடத்தில் உற்சாகமாய்க் காணிக்கை கொடுத்து அனுப்புகிறதுமன்றி, அவனுக்குப் பொன் வெள்ளி முதலிய திரவியங்களையும், மிருகஜீவன்களையும் கொடுத்து, உதவிசெய்யவேண்டும் என்று பெர்சியாவின் ராஜாவாகிய கோரேஸ் அறிவிக்கிறார் என்று தன் ராஜ்யமெங்கும் எழுதியனுப்பி விளம்பரம்பண்ணுவித்தா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ந்த ஜனங்களில மீதியாயிருக்கிறவன் எவ்விடத்தில் தங்கியிருக்கிறானோ, அவ்விடத்து ஜனங்கள் எருசலேமிலுள்ள தேவனுடைய ஆலயத்துக்கென்று அவனிடத்தில் உற்சாகமாய்க் காணிக்கை கொடுத்து அனுப்புகிறதுமன்றி, அவனுக்குப் பொன் வெள்ளி முதலிய திரவியங்களையும், மிருகஜீவன்களையும் கொடுத்து, உதவிசெய்யவேண்டும் என்று பெர்சியாவின் ராஜாவாகிய கோரேஸ் அறிவிக்கிறார் என்று தன் ராஜ்யமெங்கும் எழுதியனுப்பி விளம்பரம்பண்ணுவித்தா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எரேமியாவின் வாயினாலே கர்த்தர் சொன்ன வார்த்தை நிறைவேறும்படி, பெர்சியாவின் ராஜாவாகிய கோரேசுடைய முதலாம் வருஷத்திலே, கர்த்தர் பெர்சியாவின் ராஜாவாகிய கோரேசின் ஆவியை ஏவினதினாலே அவ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எரேமியாவின் வாயினாலே கர்த்தர் சொன்ன வார்த்தை நிறைவேறும்படி, பெர்சியாவின் ராஜாவாகிய கோரேசுடைய முதலாம் வருஷத்திலே, கர்த்தர் பெர்சியாவின் ராஜாவாகிய கோரேசின் ஆவியை ஏவினதினாலே அவ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எரேமியாவின் வாயினாலே கர்த்தர் சொன்ன வார்த்தை நிறைவேறும்படி, பெர்சியாவின் ராஜாவாகிய கோரேசுடைய முதலாம் வருஷத்திலே, கர்த்தர் பெர்சியாவின் ராஜாவாகிய கோரேசின் ஆவியை ஏவினதினாலே அவ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ழுது எருசலேமிலுள்ள கர்த்தருடைய, ஆலயத்தைக் கட்டுகிறதற்குப் போகும்படி யூதா பென்யமீன் வம்சங்களின் தலைவரும் ஆசாரியரும் லேவியருமன்றி, எவர்கள் ஆவியை தேவன் ஏவினாரோ அவர்கள் எல்லாரும் எழும்பினார்கள்,]]></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ழுது எருசலேமிலுள்ள கர்த்தருடைய, ஆலயத்தைக் கட்டுகிறதற்குப் போகும்படி யூதா பென்யமீன் வம்சங்களின் தலைவரும் ஆசாரியரும் லேவியருமன்றி, எவர்கள் ஆவியை தேவன் ஏவினாரோ அவர்கள் எல்லாரும் எழும்பினார்கள்,]]></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வர்களைச் சுற்றிலும் குடியிருக்கிற யாவரும் மனஉற்சாகமாய்க் காணிக்கை கொடுத்ததுமன்றி, வெள்ளிப் பணிமுட்டுகளையும் பொன்னையும் மற்ற வஸ்துக்களையும் மிருகஜீவன்களையும் உச்சிதமான பொருள்களையும் கொடுத்து, அவர்கள் கைகளைத் திடப்படுத்தினார்கள்.]]></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வர்களைச் சுற்றிலும் குடியிருக்கிற யாவரும் மனஉற்சாகமாய்க் காணிக்கை கொடுத்ததுமன்றி, வெள்ளிப் பணிமுட்டுகளையும் பொன்னையும் மற்ற வஸ்துக்களையும் மிருகஜீவன்களையும் உச்சிதமான பொருள்களையும் கொடுத்து, அவர்கள் கைகளைத் திடப்படுத்தினார்கள்.]]></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புகாத்நேச்சார் எருசலேமிலிருந்து கொண்டுவந்து, தன் தேவனுடைய கோவிலிலே வைத்திருந்த கர்த்தருடைய ஆலயத்து பணிமுட்டுகளையும் கோரேஸ் ராஜா எடுத்துக்கொடுத்தா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புகாத்நேச்சார் எருசலேமிலிருந்து கொண்டுவந்து, தன் தேவனுடைய கோவிலிலே வைத்திருந்த கர்த்தருடைய ஆலயத்து பணிமுட்டுகளையும் கோரேஸ் ராஜா எடுத்துக்கொடுத்தா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களைப் பெர்சியாவின் ராஜாவாகிய கோரேஸ் பொக்கிஷக்காரனாகிய மித்திரேதாத்தின் கையினால் எடுக்கச்செய்து, யூதாவின் அதிபதியாகிய சேஸ்பாத்சாரிடத்தில் எண்ணிக்கொடுத்தா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களைப் பெர்சியாவின் ராஜாவாகிய கோரேஸ் பொக்கிஷக்காரனாகிய மித்திரேதாத்தின் கையினால் எடுக்கச்செய்து, யூதாவின் அதிபதியாகிய சேஸ்பாத்சாரிடத்தில் எண்ணிக்கொடுத்தா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வைகளின் தொகையாவது: பொன் தட்டுகள் முப்பது, வெள்ளித்தாலங்கள் ஆயிரம், கத்திகள் இருபத்தொன்பது.]]></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ற்கிண்ணங்கள் முப்பது, வெள்ளிக்கிண்ணங்கள் நானூற்றுப்பத்து, மற்றப் பணிமுட்டுகள் ஆயிரம்.]]></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ற்கிண்ணங்கள் முப்பது, வெள்ளிக்கிண்ணங்கள் நானூற்றுப்பத்து, மற்றப் பணிமுட்டுகள் ஆயிரம்.]]></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பொன் வெள்ளிப் பணிமுட்டுகளெல்லாம் ஐயாயிரத்து நானூறு, இவைகளையெல்லாம் சேஸ்பாத்சார், சிறையிருப்பினின்று விடுதலைபெற்றவர்கள் பாபிலோனிலிருந்து எருசலேமுக்குப் போகையில், எடுத்துக்கொண்டுபோனா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9907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ಎಜ್ರನು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ಪಾರಸಿಯ ಅರಸನಾದ ಕೋರೆಷನು ಹೀಗೆ ಹೇಳುತ್ತಾನೆ--ಪರಲೋಕದ ದೇವರಾಗಿರುವ ಕರ್ತನು ಭೂಮಿಯ ರಾಜ್ಯಗಳನ್ನೆಲ್ಲಾ ನನ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ಟ್ಟಿದ್ದಾನೆ; ಆತನು ಯೆಹೂದ ದಲ್ಲಿರುವ ಯೆರೂಸಲೇಮಿನಲ್ಲಿ ತನಗೆ ಮನೆಯನ್ನು ಕಟ್ಟಿಸಲು ನನಗೆ ಆಜ್ಞಾಪಿಸಿದ್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ಆತನ ಸಮಸ್ತ ಜನರಾದ ನಿಮ್ಮೊಳಗೆ ಯಾರಿದ್ದೀರಿ? ಅವನ ಸಂಗಡ ಅವನ ದೇವರು ಇರಲಿ. ಅವನು ಯೆಹೂದದಲ್ಲಿ ರುವ ಯೆರೂಸಲೇಮಿ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ಗಲಿ. ಯೆರೂಸಲೇಮಿನಲ್ಲಿರುವ ಇಸ್ರಾಯೇಲಿನ ದೇವರಾದ ಕರ್ತನ ಆಲಯವನ್ನು ಕಟ್ಟಲಿ (ಆತನೇ ದೇ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ಇದಲ್ಲದೆ ಯಾವ ಸ್ಥಳದಲ್ಲಾದರೂ ಯಾವನಾದರೂ ಪರದೇಶಸ್ಥ ನಾಗಿ ಉಳಿದಿದ್ದರೆ ಅವನ ಸ್ಥಳದ ಮನುಷ್ಯರು ಯೆರೂ ಸಲೇಮಿನಲ್ಲಿರು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ವರ ಆಲಯಕ್ಕೆ ಕೊಡುವ ಉಚಿತವಾದ ಕಾಣಿಕೆ ಅಲ್ಲದೆ ಅವನಿಗೆ ಬೆಳ್ಳಿಯಿಂದ ಲೂ ಬಂಗಾರದಿಂದಲೂ ವಸ್ತುಗಳಿಂದಲೂ ಪಶುಗ ಳಿಂದ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ಹಾಯಮಾಡಲಿ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ಯೆರೆವಿಾಯನ ಮುಖಾಂತರ ಕರ್ತನು ಹೇಳಿದ ವಾಕ್ಯವು ಈಡೇರುವ ಹಾಗೆ ಪಾರಸಿಯ ಅರಸನಾದ ಕೋರೆಷನ ಮೊದಲನೇ ವರುಷದಲ್ಲಿ ಕರ್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ರಸಿಯ ಅರಸನಾದ ಕೋರೆಷನ ಆತ್ಮವನ್ನು ಪ್ರೇರೇಪಿಸಿದ್ದರಿಂದ ಅವನು ತನ್ನ ರಾಜ್ಯದಲ್ಲಿ ಎಲ್ಲೆಲ್ಲಿಯೂ ಸಾರೋಣದಿಂದ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ರಹದಿಂದಲೂ ಹೇಳಿದ್ದೇನಂ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ಆಗ ಯೆಹೂದ, ಬೆನ್ಯಾವಿಾನ್‌ ತಂದೆಗಳ ಮುಖ್ಯ ಸ್ಥರೂ ಯಾಜಕರೂ ಲೇವಿಯರೂ ಯೆರೂಸಲೇಮಿನ ಲ್ಲಿರುವ ಕರ್ತನ ಆಲಯವ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ಟ್ಟುವದಕ್ಕೆ ಹೋಗಲು ಕರ್ತನಿಂದ ಪ್ರೇರೇಪಿಸಲ್ಪಟ್ಟವರೆಲ್ಲರೂ ಎದ್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ಅವರ ಸುತ್ತಲಿರುವವರೆಲ್ಲರೂ ಮನಃ ಪೂರ್ವಕವಾದ ಎಲ್ಲಾ ಕಾಣಿಕೆಗಳ ಹೊರತಾಗಿ ಬೆಳ್ಳಿಯ ಸಾಮಾನು ಗಳಿಂದಲೂ ಬಂಗಾರದಿಂದ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ವಸ್ತುಗಳಿಂದಲೂ ಪಶುಗಳಿಂದಲೂ ಬೆಲೆಯುಳ್ಳವುಗಳಿಂದಲೂ ಅವರಿಗೆ ಸಹಾಯ ಮಾಡಿ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ಇದಲ್ಲದೆ ನೆಬೂಕದ್ನೆಚ್ಚರನು ಯೆರೂಸಲೇಮಿನಿಂದ ತಂದು ತನ್ನ ದೇವರುಗಳ ಮನೆಯಲ್ಲಿ ಇರಿಸಿದ್ದ ಕರ್ತನ ಆಲಯದ ಸಾಮಾ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ಗಳನ್ನು ಅರಸನಾದ ಕೋರೆಷನು ತರಿ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ಅವು ಗಳನ್ನು ಪಾರಸಿಯ ಅರಸನಾದ ಕೋರೆಷನು ಬೊಕ್ಕಸ ದವನಾದ ಮಿತ್ರದಾತನ ಕೈಯಿಂದ ತರಿಸಿ ಯೆಹೂದದ ಪ್ರಭುವಾ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ಶೆಷ್ಬಚ್ಚರನಿಗೆ ಎಣಿಸಿ ಕೊಟ್ಟ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ಅವುಗಳ ಲೆಕ್ಕವೇನಂದರೆ--ಮೂವತ್ತು ಬಂಗಾರದ ತಟ್ಟೆಗಳು, ಸಾವಿರ ಬೆಳ್ಳಿಯ ತಟ್ಟೆಗಳು, ಇಪ್ಪತ್ತೊಂಭತ್ತು ಕತ್ತಿಗ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ಮೂವತ್ತು ಬಂಗಾರದ ದೊಡ್ಡ ಬಟ್ಟಲುಗಳು, ನಾನೂರ ಹತ್ತು ಬೆಳ್ಳಿಯ ಬಟ್ಟಲುಗಳು, ಸಾವಿರ ಬೇರೆ ಸಾಮಾನುಗಳು. ಬಂಗಾ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ಳ್ಳಿಯ ಸಾಮಾನುಗಳೆಲ್ಲಾ ಐದು ಸಾವಿರದ ನಾನೂರು ಇದ್ದ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ಇವುಗಳನ್ನೆಲ್ಲಾ ಬಾಬೆಲಿನಿಂದ ಯೆರೂಸಲೇಮಿಗೆ ಸೆರೆಯವರ ಸಂಗಡ ಶೆಷ್ಬಚ್ಚರನು ತಕ್ಕೊಂಡು ಹೋ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ಎಜ್ರನು : 1]]></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2026-10-20T07:53:22Z</dcterms:created>
  <dcterms:modified xsi:type="dcterms:W3CDTF">2026-10-20T07:53:22Z</dcterms:modified>
  <dc:title>ಎಜ್ರನು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