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presProps" Target="presProps.xml"/>
  <Relationship Id="rId55" Type="http://schemas.openxmlformats.org/officeDocument/2006/relationships/viewProps" Target="viewProps.xml"/>
  <Relationship Id="rId5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் தனக்கு உண்டான யாவையும் சேர்த்துக்கொண்டு புறப்பட்டுப் பெயர்செபாவுக்குப் போய், தன் தகப்பனாகிய ஈசாக்குடைய தேவனுக்குப் பலியிட்ட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் தனக்கு உண்டான யாவையும் சேர்த்துக்கொண்டு புறப்பட்டுப் பெயர்செபாவுக்குப் போய், தன் தகப்பனாகிய ஈசாக்குடைய தேவனுக்குப் பலியிட்ட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ன்று இரவிலே தேவன் இஸ்ரவேலுக்குத் தரிசனமாகி: யாக்கோபே, யாக்கோபே என்று கூப்பிட்டார்; அவன் இதோ, அடியேன் என்ற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அவர்: நான் தேவன், நான் உன் தகப்பனுடைய தேவன் நீ எகிப்து தேசத்துக்குப்போகப் பயப்படவேண்டாம்; அங்கே உன்னைப் பெரிய ஜாதியாக்குவ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அவர்: நான் தேவன், நான் உன் தகப்பனுடைய தேவன் நீ எகிப்து தேசத்துக்குப்போகப் பயப்படவேண்டாம்; அங்கே உன்னைப் பெரிய ஜாதியாக்குவ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உன்னுடனே எகிப்துக்கு வருவேன்; நான் உன்னைத் திரும்பவும் வரப்பண்ணுவேன்; யோசேப்பு தன் கையால் உன் கண்களை மூடுவான் என்று சொன்ன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தற்குப் பின்பு, யாக்கோபு பெயெர்செபாவிலிருந்து பிரயாணம் புறப்பட்டான். இஸ்ரவேலின் குமாரர் தங்கள் தகப்பனாகிய யாக்கோபையும் தங்கள் குழந்தைகளையும் தங்கள் மனைவிகளையும் பார்வோன் அனுப்பின வண்டிகளின்மேல் ஏற்றிக்கொண்டு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தற்குப் பின்பு, யாக்கோபு பெயெர்செபாவிலிருந்து பிரயாணம் புறப்பட்டான். இஸ்ரவேலின் குமாரர் தங்கள் தகப்பனாகிய யாக்கோபையும் தங்கள் குழந்தைகளையும் தங்கள் மனைவிகளையும் பார்வோன் அனுப்பின வண்டிகளின்மேல் ஏற்றிக்கொண்டு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ங்கள் ஆடுமாடுகளையும், தாங்கள் கானான் தேசத்தில் சம்பாதித்த தங்கள் பொருட்களையும் சேர்த்துக்கொண்டு, யாக்கோபும் அவன் சந்ததியார் யாவரும் எகிப்துக்குப் போன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ங்கள் ஆடுமாடுகளையும், தாங்கள் கானான் தேசத்தில் சம்பாதித்த தங்கள் பொருட்களையும் சேர்த்துக்கொண்டு, யாக்கோபும் அவன் சந்ததியார் யாவரும் எகிப்துக்குப் போன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 தன் குமாரரையும் தன் குமாரரின் குமாரரையும் தன் குமாரத்திகளையும் தன் சந்ததியார் அனைவரையும் எகிப்துக்குத் தன்னோடே அழைத்துக்கொண்டுபோன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 தன் குமாரரையும் தன் குமாரரின் குமாரரையும் தன் குமாரத்திகளையும் தன் சந்ததியார் அனைவரையும் எகிப்துக்குத் தன்னோடே அழைத்துக்கொண்டுபோன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கிப்துக்கு வந்த இஸ்ரவேலரின் நாமங்களாவன: யாக்கோபும் அவனுடைய குமாரரும்; யாக்கோபுடைய மூத்தகுமாரனான ரூப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கிப்துக்கு வந்த இஸ்ரவேலரின் நாமங்களாவன: யாக்கோபும் அவனுடைய குமாரரும்; யாக்கோபுடைய மூத்தகுமாரனான ரூப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ரூபனுடைய குமாரர் ஆனோக்கு, பல்லூ, எஸ்ரோன், கர்மீ என்பவ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ிமியோனுடைய குமாரர் எமுவேல், யாமின், ஓகாத், யாகீன், சொகார், கானானிய ஸ்திரீயின் குமாரனாகிய சவுல் என்பவ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லேவியினுடைய குமாரர் கெர்சோன், கோகாத், மெராரி என்பவ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யூதாவினுடைய குமாரர் ஏர், ஓனான், சேலா, பாரேஸ், சேரா என்பவர்கள்; அவர்களில் ஏரும் ஓனானும் கானான் தேசத்தில் இறந்து போனார்கள்; பாரேசுடைய குமாரர் எஸ்ரோன், ஆமூல் என்பவ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யூதாவினுடைய குமாரர் ஏர், ஓனான், சேலா, பாரேஸ், சேரா என்பவர்கள்; அவர்களில் ஏரும் ஓனானும் கானான் தேசத்தில் இறந்து போனார்கள்; பாரேசுடைய குமாரர் எஸ்ரோன், ஆமூல் என்பவ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சக்காருடைய குமாரர் தோலா, பூவா, யோபு, சிம்ரோன் என்பவ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ெபுலோனுடைய குமாரர் செரேத், ஏலோன், யக்லேல் என்பவ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வர்கள் லேயாளின் சந்ததியார்; அவள் இவர்களையும் தீனாள் என்னும் ஒரு குமாரத்தியையும் பதான்அராமிலே யாக்கோபுக்குப் பெற்றாள்; அவன் குமாரரும் அவன் குமாரத்திகளுமாகிய எல்லாரும் முப்பத்துமூன்று பே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வர்கள் லேயாளின் சந்ததியார்; அவள் இவர்களையும் தீனாள் என்னும் ஒரு குமாரத்தியையும் பதான்அராமிலே யாக்கோபுக்குப் பெற்றாள்; அவன் குமாரரும் அவன் குமாரத்திகளுமாகிய எல்லாரும் முப்பத்துமூன்று பே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ாத்துடைய குமாரர் சிப்பியோன், அகி, சூனி, எஸ்போன், ஏரி, அரோதி, அரேலி என்பவ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சேருடைய குமாரர் இம்னா, இஸ்வா, இஸ்வி பெரீயா என்பவர்கள்; இவர்களுடைய சகோதரி செராக்கு என்பவள்; பெரீயாவின் குமாரர் ஏபேர், மல்கியேல் என்பவ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சேருடைய குமாரர் இம்னா, இஸ்வா, இஸ்வி பெரீயா என்பவர்கள்; இவர்களுடைய சகோதரி செராக்கு என்பவள்; பெரீயாவின் குமாரர் ஏபேர், மல்கியேல் என்பவ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வர்கள் லாபான் தன் குமாரத்தியாகிய லேயாளுக்குக் கொடுத்த சில்பாளுடைய பிள்ளைகள்; அவள் இந்தப் பதினாறுபேரையும் யாக்கோபுக்குப் பெற்றா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வர்கள் லாபான் தன் குமாரத்தியாகிய லேயாளுக்குக் கொடுத்த சில்பாளுடைய பிள்ளைகள்; அவள் இந்தப் பதினாறுபேரையும் யாக்கோபுக்குப் பெற்றா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யாக்கோபின் மனைவியாகிய ராகேலுடைய குமாரர் யோசேப்பு, பென்யமீன் என்பவ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யோசேப்புக்கு எகிப்து தேசத்திலே மனாசேயும் எப்பிராயீமும் பிறந்தார்கள்; அவர்களை ஓன் பட்டணத்து ஆசாரியனாகிய போத்திபிராவின் குமாரத்தியாகிய ஆஸ்நாத் அவனுக்குப் பெற்றா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ென்யமீனுடைய குமாரர் பேலா, பெகேர், அஸ்பேல், கேரா, நாகமான், ஏகி, ரோஷ், முப்பிம், உப்பிம், ஆர்து என்பவ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ராகேல் யாக்கோபுக்குப் பெற்ற குமாரராகிய இவர்கள் எல்லாரும் பதினாலுபே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தாணுடைய குமாரன் உசீம் என்பவ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ப்தலியின் குமாரர் யாத்சியேல், கூனி, எத்சேர், சில்லேம் என்பவ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வர்கள் லாபான் தன் குமாரத்தியாகிய ராகேலுக்குக் கொடுத்த பில்காள் யாக்கோபுக்குப் பெற்றவர்கள்; இவர்கள் எல்லாரும் ஏழுபே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வர்கள் லாபான் தன் குமாரத்தியாகிய ராகேலுக்குக் கொடுத்த பில்காள் யாக்கோபுக்குப் பெற்றவர்கள்; இவர்கள் எல்லாரும் ஏழுபே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யாக்கோபுடைய குமாரரின் மனைவிகளைத் தவிர, அவனுடைய கர்ப்பப் பிறப்பாயிருந்து அவன் மூலமாய் எகிப்திலே வந்தவர்கள் எல்லாரும் அறுபத்தாறு பே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யாக்கோபுடைய குமாரரின் மனைவிகளைத் தவிர, அவனுடைய கர்ப்பப் பிறப்பாயிருந்து அவன் மூலமாய் எகிப்திலே வந்தவர்கள் எல்லாரும் அறுபத்தாறு பே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யோசேப்புக்கு எகிப்திலே பிறந்த குமாரர் இரண்டுபேர்; ஆக எகிப்துக்குப் போன யாக்கோபின் குடும்பத்தார் எழுபதுபே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கோசேன் நாட்டிலே தன்னை யோசேப்பு சந்திக்க வரும்படி சொல்ல, யூதாவைத் தனக்கு முன்னாக அவனிடத்தில் யாக்கோபு அனுப்பினான்; அவர்கள் கோசேனிலே சேர்ந்த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யோசேப்பு தன் இரதத்தை ஆயத்தப்படுத்தி, அதின்மேல் ஏறி, தன் தகப்பனாகிய இஸ்ரவேலைச் சந்திக்கும்படி போய், அவனைக் கண்டு, அவனுடைய கழுத்தைக் கட்டிக்கொண்டு, வெகுநேரம் அவன் கழுத்தைவிடாமல் அழுத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யோசேப்பு தன் இரதத்தை ஆயத்தப்படுத்தி, அதின்மேல் ஏறி, தன் தகப்பனாகிய இஸ்ரவேலைச் சந்திக்கும்படி போய், அவனைக் கண்டு, அவனுடைய கழுத்தைக் கட்டிக்கொண்டு, வெகுநேரம் அவன் கழுத்தைவிடாமல் அழுத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ப்பொழுது இஸ்ரவேல் யோசேப்பைப் பார்த்து: நீ இன்னும் உயிரோடிருக்கிறாயே, நான் உன் முகத்தைக் கண்டேன், எனக்கு இப்போது மரணம் வந்தாலும் வரட்டும் என்ற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பின்பு, யோசேப்பு தன் சகோதரரையும் தன் தகப்பனுடைய குடும்பத்தாரையும் நோக்கி: நான் பார்வோனிடத்துக்குப் போய், கானான்தேசத்திலிருந்து என் சகோதரரும் என் தகப்பன் குடும்பத்தாரும் என்னிடத்தில் வந்திருக்கிற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பின்பு, யோசேப்பு தன் சகோதரரையும் தன் தகப்பனுடைய குடும்பத்தாரையும் நோக்கி: நான் பார்வோனிடத்துக்குப் போய், கானான்தேசத்திலிருந்து என் சகோதரரும் என் தகப்பன் குடும்பத்தாரும் என்னிடத்தில் வந்திருக்கிற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ர்கள் மேய்ப்பர்கள், ஆடுமாடுகளை மேய்க்கிறது அவர்கள் தொழில்; அவர்கள் தங்கள் ஆடுமாடுகளையும் தங்களுக்கு உண்டான எல்லாவற்றையும் கொண்டுவந்தார்கள் என்று அவருக்குச் சொல்லுகிறே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ர்கள் மேய்ப்பர்கள், ஆடுமாடுகளை மேய்க்கிறது அவர்கள் தொழில்; அவர்கள் தங்கள் ஆடுமாடுகளையும் தங்களுக்கு உண்டான எல்லாவற்றையும் கொண்டுவந்தார்கள் என்று அவருக்குச் சொல்லுகிறே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பார்வோன் உங்களை அழைத்து, உங்கள் தொழில் என்ன என்று கேட்டால்,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நீங்கள், கோசேன் நாட்டில் குடியிருக்கும்படி, அவனை நோக்கி: எங்கள் பிதாக்களைப்போல, உமது அடியாராகிய நாங்களும் எங்கள் சிறுவயதுமுதல் இதுவரைக்கும் மேய்ப்பர்களாயிருக்கிறோம் என்று சொல்லுங்கள்; மேய்ப்பர்கள் எல்லாரும் எகிப்தியருக்கு அருவருப்பாயிருக்கிறார்கள் என்ற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நீங்கள், கோசேன் நாட்டில் குடியிருக்கும்படி, அவனை நோக்கி: எங்கள் பிதாக்களைப்போல, உமது அடியாராகிய நாங்களும் எங்கள் சிறுவயதுமுதல் இதுவரைக்கும் மேய்ப்பர்களாயிருக்கிறோம் என்று சொல்லுங்கள்; மேய்ப்பர்கள் எல்லாரும் எகிப்தியருக்கு அருவருப்பாயிருக்கிறார்கள்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397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એટલા માંટે ઇસ્રાએલે પોતાની મિસરની યાત્રાનો પ્રારંભ કર્યો. પહેલાં તે બેર-શેબા પહોંચી ગયો. ત્ય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મણે પોતાના પિતા ઇસહાકના દેવની ઉપાસના કરીને યજ્ઞો અર્પણ કર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રાત્રે દેવે ઇસ્રાએલને સ્વપ્નમાં કહ્યું, “યાકૂબ, યાકૂબ.”અને ઇસ્રાએલે જવાબ આપ્યો, “હું અહીં છુ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પછી દેવે કહ્યું, “હું દેવ છું. તમાંરા પિતાનો દેવ. મિસર જતાં જરા પણ ગભરાઈશ નહિ, કારણ કે હું ત્ય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ારાથી એક મોટી પ્રજા નિર્માંણ કરીશ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હું તારી સાથે મિસર આવીશ; અને હું ચોક્કસ તને પાછો લાવીશ; અને યૂસફને હાથે જ તારી આંખો મીંચા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પછી યાકૂબે બેર-શેબા છોડયું અને મિસર સુધી યાત્રા કરી. તેને લેવા માંટે ફારુને જે ગાડાં મોકલ્ય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ાં તેમાં ઇસ્રાએલના પુત્રો પોતાના પિતા યાકૂબને, પોતાના પુત્રોને અને વહુઓને લઈ ગય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તેઓ પોતાનાં ઢોરઢાંખર તથા માંલમિલકત જે કનાન દેશમાંથી પ્રાપ્ત કરી હતી તે લઈને યાકૂબ તથા તેમનું આખ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ુટુંબ તેમની સાથે મિસર આવ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એટલે તેના પુત્રો તથા તેની સાથે તેના પુત્રોના પુત્રો, ને તેની પુત્રીઓ તથા તેના પુત્રોની પુત્રીઓ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થા તેનાં સર્વ સંતાનને તે પોતાની સાથે મિસરમાં લાવ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યાકૂબની સાથે મિસરમાં આવનારાઓનાં નામ આ છે, એટલે યાકૂબ તથા તેના પુત્રો: યાકૂબનો સૌથી મોટો પુત્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ૂબે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અને રૂબેનના પુત્રો: હનોખ, પાલ્લૂ, હેસરોન અને કામીર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શિમયોનના પુત્રો: યમુએલ, યામીન, ઓહાદ, યાખીન, સોહાર અને શાઉલ, જે એક કનાની સ્ત્રીથી જન્મ્ય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લેવીના પુત્રો: ગેશોર્ન, કહાથ તથા મરાર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અને યહૂદાના પુત્રો: એર, ઓનાન, શેલાહ, પેરેસ, અને ઝેરાહ. પરંતુ એર અને ઓનાન તો કનાનમાં જ અવસા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મ્યા હતા. પેરેસના પુત્રો: હેસરોન અને હામૂ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ઈસ્સાખારના પુત્રો: તોલા, પુવાહ, યોબ અને શિમ્રોન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ઝબુલોનના પુત્રો: સેરેદ, એલોન અને યાહલએલ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એ લેઆહના પુત્રો છે, જેઓ મેસોપોટામિયામાં યાકૂબથી લેઆહના પેટે જન્મેલા છે. એ ઉપરાંત તેની પુત્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ીનાહ હતી. તેના પુત્રો અને પુત્રીઓ સર્વ મળીને 33 જણ હત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અને ગાદના પુત્રો: સિફયોન, હાગ્ગી, શૂની, એસ્બોન, એરી, અરોદી અને આરએલ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આશેરના પુત્રો: યિમ્નાહ, યિસ્યા, યિસ્વી, બરીઆહ અને તેમની બહેન સેરાહ, બરીઆહના પુત્રો: હેબર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ંલ્કીએ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લાબાને પોતાની પુત્રી લેઆહને આપેલી. ઝિલ્પાહને યાકૂબથી થયેલા આ પુત્રો છે. તેઓ સર્વ મળીને કુલ સો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યાકૂબની પત્ની રાહેલના પુત્રો: યૂસફ તથા બિન્યામીન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અને યૂસફને મિસર દેશમાં ઓનના યાજક પોટીફેરાની પુત્રી આસનાથને પેટે મનાશ્શા અને એફ્રાઈમ અવતર્ય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બિન્યામીનના પુત્રો: બેલા, બેખેર, આશ્બેલ, ગેરા, નાઅમાંન, એહી, રોશ, મુપ્પીમ, હુપ્પીમ અને આર્દ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તે યાકૂબથી રાહેલને પેટે જન્મેલા કુલ ચૌદ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દાનનો પુત્ર: હુશીમ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નફતાલીના પુત્રો: યાદસએેલ, ગૂની, યેસર, અને શિલ્લેમ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લાબાને પોતાની પુત્રી રાહેલને જે બિલ્હાહ આપી હતી તેના પુત્રો એ છે, ને જેઓ યાકૂબથી તેને થયા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ર્વ મળીને કુલ સાત જણ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યાકૂબના પુત્રોની પત્નીઓ સિવાય તેનાથી જન્મેલા જે સર્વ માંણસ યાકૂબ સાથે મિસરમાં આવ્યાં તેઓ કુ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ાસઠ જણ હત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યૂસફને મિસરમાં બે પુત્રો પ્રાપ્ત થયા હતા, તેના પરિવારમાં મિસર આવનારા કુલ સિત્તેર હત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યહૂદાને ઇસ્રાએલે પોતાના પહેલાં યૂસફ પાસે મોકલી આપ્યો જેથી યૂસફ તેને ગોશેનમાં મળ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6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પછી તેઓ ગોશેનમાં પહોચ્યાં. ત્યારે યૂસફ રથ જોડીને તેના પિતા ઇસ્રાએલને મળવા માંટે ગોશેનમાં ગયો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6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તેને જોતાની સાથે જ તે તેને કોટે વળગી પડયો અને તેને ભેટીને ઘણા સમય સુધી રડ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6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ઇસ્રાએલે યૂસફને કહ્યું, “મેં તારું મુખ જોયું, તને જીવતો જોયો, હવે ભલે માંરું મરણ શાંતિથી થ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6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પછી યૂસફે પોતાના ભાઈઓને અને પોતાના પિતાના પરિવારને કહ્યું, “હું જઈને ફારુનને જાણ કરું છું ક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6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‘કનાનમાં રહેતા માંરા ભાઈઓ અને માંરા પિતાના પરિવારના માંણસો માંરી પાસે આવી પહોંચ્ય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6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એ લોકો ભરવાડ છે, કારણ કે તેઓ પશુ પાલનનો ધંધો કરે છે. એ લોકો પોતાનાં ઘેટાંબકરાં અને ઢોરઢાંખર તથ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6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ાંમ ઘરવખરી લઈને આવ્યા છે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6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અને કદાચ ફારુન તમને બોલાવે અને પૂછે કે, ‘તમે શો ધંધો કરો છો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6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ત્યારે તમે કહેજો કે, ‘તમાંરા સેવકોનો, એટલે અમાંરો તથા અમાંરા પિતૃઓનો ધંધો નાનપણથી આજપર્યંત ઢો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6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છેરનો છે;’ કે, જેને કારણે તમે ગોશેન પ્રાંતમાં રહી શકશો. કારણ કે ભરવાડ માંત્રને મિસરીઓ નફરત કરે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0">
  <a:themeElements>
    <a:clrScheme name="Theme9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2026-10-21T04:41:42Z</dcterms:created>
  <dcterms:modified xsi:type="dcterms:W3CDTF">2026-10-21T04:41:42Z</dcterms:modified>
  <dc:title>ઉત્પત્તિ : 46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