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 ஜீவனை அரோசிக்கிறது, நான் என் துயரத்துக்கு எனக்குள்ளே இடங்கொடுத்து, என் மனச்சஞ்சலத்தினாலே பேச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 ஜீவனை அரோசிக்கிறது, நான் என் துயரத்துக்கு எனக்குள்ளே இடங்கொடுத்து, என் மனச்சஞ்சலத்தினாலே பேச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னை நோக்கி: என்னைக் குற்றவாளியென்று தீர்க்காதிரும் நீர் எதினிமித்தம் என்னோடே வழக்காடுகிறீர், அதை எனக்குத் தெரியப்படுத்தும் என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னை நோக்கி: என்னைக் குற்றவாளியென்று தீர்க்காதிரும் நீர் எதினிமித்தம் என்னோடே வழக்காடுகிறீர், அதை எனக்குத் தெரியப்படுத்தும் என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னை ஒடுக்கி, உம்முடைய கைகளின் கிரியையை வெறுத்து, துன்மார்க்கரின் யோசனையைக் கிருபையாய்ப் பார்க்கிறது நமக்கு நன்றாயிருக்கும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னை ஒடுக்கி, உம்முடைய கைகளின் கிரியையை வெறுத்து, துன்மார்க்கரின் யோசனையைக் கிருபையாய்ப் பார்க்கிறது நமக்கு நன்றாயிருக்கும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ம்சக் கண்கள் உமக்கு உண்டோ? மனுஷன் பார்க்கிறபிரகாரமாய்ப் பார்க்கிறீர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என் அக்கிரமத்தைக் கிண்டிக்கிளப்பி, என் பாவத்தை ஆராய்ந்துவிசாரிக்கிறதற்க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என் அக்கிரமத்தைக் கிண்டிக்கிளப்பி, என் பாவத்தை ஆராய்ந்துவிசாரிக்கிறதற்க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நாட்கள் ஒரு மனுஷனுடைய நாட்களைப்போலவும், உம்முடைய வருஷங்கள் ஒரு புருஷனுடைய ஜீவகாலத்தைப்போலவும் இருக்கிறத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ன்மார்க்கன் அல்ல என்பது உமக்குத் தெரியும்; உம்முடைய கைக்கு என்னைத் தப்புவிக்கிறவன் இ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கரங்கள் என்னையும் எனக்குரிய எல்லாவற்றையும் உருவாக்கிப் படைத்திருந்தும், என்னை நிர்மூலமாக்குகிற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கரங்கள் என்னையும் எனக்குரிய எல்லாவற்றையும் உருவாக்கிப் படைத்திருந்தும், என்னை நிர்மூலமாக்குகிற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ளிமண்போல என்னை உருவாக்கினீர் என்பதையும், என்னைத் திரும்பத் தூளாகப்போகப்பண்ணுவீர் என்பதையும் நினைத்தருள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என்னைப் பால்போல் வார்த்து, தயிர்போல் உறையப்பண்ணினீர் அல்லவ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ோலையும் சதையையும் எனக்குத் தரித்து, எலும்புகளாலும் நரம்புகளாலும் என்னை இசைத்த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க்கு ஜீவனைத் தந்ததும் அல்லாமல், தயவையும் எனக்குப் பாராட்டினீர்; உம்முடைய பராமரிப்பு ஆவியைக் காப்பாற்றின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க்கு ஜீவனைத் தந்ததும் அல்லாமல், தயவையும் எனக்குப் பாராட்டினீர்; உம்முடைய பராமரிப்பு ஆவியைக் காப்பாற்றின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ைகள் உம்முடைய உள்ளத்தில் மறைந்திருந்தாலும் இது உமக்குள் இருக்கிறது என்று அறி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ைகள் உம்முடைய உள்ளத்தில் மறைந்திருந்தாலும் இது உமக்குள் இருக்கிறது என்று அறி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ாவஞ்செய்தால், அதை நீர் என்னிடத்தில் விசாரித்து, என் அக்கிரமத்தை என்மேல் சுமத்தாமல் விட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துன்மார்க்கனாயிருந்தால் எனக்கு ஐயோ! நான் நீதிமானாயிருந்தாலும் என் தலையை நான் எடுக்கமாட்டேன்; அவமானத்தால் நிரப்பப்பட்டேன்; நீர் என் சிறுமையைப் பார்த்தருளும், அது அதிகரி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துன்மார்க்கனாயிருந்தால் எனக்கு ஐயோ! நான் நீதிமானாயிருந்தாலும் என் தலையை நான் எடுக்கமாட்டேன்; அவமானத்தால் நிரப்பப்பட்டேன்; நீர் என் சிறுமையைப் பார்த்தருளும், அது அதிகரி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ங்கத்தைப்போல என்னை வேட்டையாடி, எனக்கு விரோதமாய் உமது அதிசய வல்லமையை விளங்கப்ண்ணுகிற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ங்கத்தைப்போல என்னை வேட்டையாடி, எனக்கு விரோதமாய் உமது அதிசய வல்லமையை விளங்கப்ண்ணுகிற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உம்முடைய சாட்சிகளை எனக்கு விரோதமாய் இரட்டிக்கப்பண்ணுகிறீர்; என்மேல் உம்முடைய கோபத்தை அதிகரிக்கப்பண்ணுகிறீர்; போராட்டத்தின்மேல் போராட்டம் அதிகரி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உம்முடைய சாட்சிகளை எனக்கு விரோதமாய் இரட்டிக்கப்பண்ணுகிறீர்; என்மேல் உம்முடைய கோபத்தை அதிகரிக்கப்பண்ணுகிறீர்; போராட்டத்தின்மேல் போராட்டம் அதிகரி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க் கர்ப்பத்திலிருந்து புறப்படப்பண்ணினது என்ன? ஒரு கண்ணும் என்னைக் காணாதபடி, நான் அப்பொழுதே ஜீவித்துப்போனால் நலமாம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ருக்காலும் இல்லாததுபோலிருந்து, கர்ப்பத்திலிருந்து பிரேதக்குழிக்குக் கொண்டுபோகப்பட்டிரு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நாட்கள் கொஞ்சமல்லவ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நாட்கள் கொஞ்சமல்லவ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ரிருளும் மரணாந்தகாரமுள்ள தேசமும், இருள் சூழ்ந்த ஒழுங்கில்லாத மரணாந்தகாரமுள்ள தேசமும், ஒளியும் இருளாகும் தேசமுமாகிய, போனால் திரும்பிவராத தேசத்துக்கு நான் போகுமுன்னே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ரிருளும் மரணாந்தகாரமுள்ள தேசமும், இருள் சூழ்ந்த ஒழுங்கில்லாத மரணாந்தகாரமுள்ள தேசமும், ஒளியும் இருளாகும் தேசமுமாகிய, போனால் திரும்பிவராத தேசத்துக்கு நான் போகுமுன்னே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ற்று இளைப்பாறும்படி நீர் என்னைவிட்டு ஓய்ந்திரும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ற்று இளைப்பாறும்படி நீர் என்னைவிட்டு ஓய்ந்திர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আমার নিজের জীবনকে ঘৃণা করি| আমি নিঃসঙ্কোচে অভিয়োগ করবো| আমার আত্মা বীতশ্রদ্ধ হয়ে আছে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ন আমি একথা ব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ঈশ্বরকে বলবো: ‘আমায় দোষ দেবেন না! আমায় বলুন, আমি কি ভুল করেছি? আমার বিরুদ্ধে আপনার কি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য়োগ আ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, আমাকে আঘাত করে আপনি কি সুখী হন? মনে হচ্ছে, আপনি যা সৃষ্টি করেছেন তার প্রতি আমার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্রূক্ষেপই নেই| কিংবা, মন্দ লোকরা য়ে ফন্দি আঁটে সেই ফন্দিতে আপনিও কি আনন্দিত হ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, আপনার কি মানুষের চোখ আছে? মানুষ য়ে ভাবে দেখে আপনিও কি সেই ভাবে দেখ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পনার জীবন কি আমাদের মতই ক্ষুদ্র? আপনার জীবন কি মানুষের জীবনের মতই ছোট? না| তাহলে আপনি কি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ঝবেন এটা কেম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পনি আমার দোষ দেখেন এবং আমার পাপ অন্বেষণ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পনি জানেন আমি নির্দোষ কিন্তু কেউই আমাকে আপনার ক্ষমতা থেকে বাঁচাতে পারব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, আপনার হাতই আমায় তৈরী করেছে এবং আমার দেহকে রূপদান করেছে| কিন্তু এখন আপনি চারদিক থেকে ঘ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গিলে ফেলতে বস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, স্মরণ করুন, আপনি আমাকে কাদা দিয়ে বানিয়ে ছিলেন| আপনি কি আবার আমাকে ধূলিতে পরিণত কর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পনি আমাকে দুধের মত ঢেলে দিয়েছিলেন এবং আমাকে, ঘন করে ছানার মত আকার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পনি আমার হাড় ও পেশী একত্রিত করেছেন| তারপর আপনিই চামড়া ও মাংস দিয়ে তা আবৃত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পনিই আমাকে জীবন দিয়েছেন এবং আমার প্রতি সদয ছিলেন| আপনি আমার যত্ন নিয়েছেন এবং আমার আত্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যত্ন ন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, এ সবই আপনি মনে মনে করেছেন, আমি জানি, এই সব পরিকল্পনাই আপনি গোপনে করেছেন| হ্যাঁ,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ি, আপনার মনে এই 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দি আমি পাপ করি, আপনি তা লক্ষ্য করবেন এবং ভুল করার জন্য আপনি আমায় শাস্তি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দি আমি পাপ করি, আমি য়েন দুঃখ পাই! কিন্তু যদিও আমি নির্দোষ তবু আমি আমার মাথা তুলতে পারি না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তই লজ্জিত ও আ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দি আমার কোন সফলতা থাকতো ও আমি গর্ব করতে পারতাম তাহলে য়েমন করে এক জন শিকারী সিংহ শিকার ক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েমনি করে আপনি আমায় শিকার করতেন| আমার বিরুদ্ধে আবার আপনি আপনার ক্ষমতা প্রদর্শন কর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য়ে ভুল করেছি, এটা প্রমাণের জন্য আপনি নতুন সাক্ষী নিয়ে আসেন| বার বার নানা ভাবে আপন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রাগ প্রদর্শন করবেন, আমার বিরুদ্ধে একের পর এক সৈন্যদল পাঠ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ই, ঈশ্বর, কেন আমায় জন্মাতে দিয়েছিলেন? কেউ আমাকে দেখার আগেই আমি কেন মরলাম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হলে আমাকে কখনো বাঁচতে হত না| মাতৃগর্ভ থেকে আমাকে সরাসরি কবরে নিয়ে যাওয়া 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ার জীবন প্রায় শেষ হয়ে গেছে| তাই আমায় একা থাকতে দিন| আমার য়েটুকু অল্প সময় বাকী আছে,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ভোগ কর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়েখান থেকে আমি আর ফিরব না সেই অন্ধকার ও মৃত্যুর জগতে প্রবেশ করার আগে আমার অল্প সময় আমাকে উপভ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়ে স্থানে গেলে কেউ দেখতে পায় না সেই অন্ধকার, ছায়াচ্ছন্ন ও বিশৃঙ্খলার জগতে যাওয়ার আগে,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টুকু অল্প সময় বাকী রযেছে তা আমায় উপভোগ করতে দিন| এমনকি সেই স্থানের আলোও অন্ধকারের মত তমসাময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2026-10-20T05:19:38Z</dcterms:created>
  <dcterms:modified xsi:type="dcterms:W3CDTF">2026-10-20T05:19:38Z</dcterms:modified>
  <dc:title>ইয়োব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