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presProps" Target="presProps.xml"/>
  <Relationship Id="rId60" Type="http://schemas.openxmlformats.org/officeDocument/2006/relationships/viewProps" Target="viewProps.xml"/>
  <Relationship Id="rId6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ப்படியானால், நம்முடைய தகப்பனாகிய ஆபிரகாம் மாம்சத்தின்படி என்னத்தைக் கண்டடைந்தான் என்று சொல்லுவோம்?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ஆபிரகாம் கிரியைகளினாலே நீதிமானாக்கப்பட்டானாகில் மேன்மைபாராட்ட அவனுக்கு ஏதுவுண்டு; ஆகிலும் தேவனுக்கு முன்பாக மேன்மைபாராட்ட ஏதுவில்லை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ஆபிரகாம் கிரியைகளினாலே நீதிமானாக்கப்பட்டானாகில் மேன்மைபாராட்ட அவனுக்கு ஏதுவுண்டு; ஆகிலும் தேவனுக்கு முன்பாக மேன்மைபாராட்ட ஏதுவில்லை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வேதவாக்கியம் என்ன சொல்லுகிறது? ஆபிரகாம் தேவனை விசுவாசித்தான், அது அவனுக்கு நீதியாக எண்ணப்பட்டது என்று சொல்லுகிறது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வேதவாக்கியம் என்ன சொல்லுகிறது? ஆபிரகாம் தேவனை விசுவாசித்தான், அது அவனுக்கு நீதியாக எண்ணப்பட்டது என்று சொல்லுகிறது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கிரியை செய்கிறவனுக்கு வருகிற கூலி கிருபையென்றெண்ணப்படாமல், கடனென்றெண்ணப்படும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கிரியை செய்கிறவனுக்கு வருகிற கூலி கிருபையென்றெண்ணப்படாமல், கடனென்றெண்ணப்படும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ஒருவன் கிரியை செய்யாமல் பாவியை நீதிமானாக்குகிறவரிடத்தில் விசுவாசம் வைக்கிறவனாயிருந்தால், அவனுடைய விசுவாசமே அவனுக்கு நீதியாக எண்ணப்படும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ஒருவன் கிரியை செய்யாமல் பாவியை நீதிமானாக்குகிறவரிடத்தில் விசுவாசம் வைக்கிறவனாயிருந்தால், அவனுடைய விசுவாசமே அவனுக்கு நீதியாக எண்ணப்படும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ஒருவன் கிரியை செய்யாமல் பாவியை நீதிமானாக்குகிறவரிடத்தில் விசுவாசம் வைக்கிறவனாயிருந்தால், அவனுடைய விசுவாசமே அவனுக்கு நீதியாக எண்ணப்படும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ந்தப்படி, கிரியைகளில்லாமல் தேவனாலே நீதிமானென்றெண்ணப்படுகிற மனுஷனுடைய பாக்கியத்தைக் காண்பிக்கும் பொருட்டு;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ந்தப்படி, கிரியைகளில்லாமல் தேவனாலே நீதிமானென்றெண்ணப்படுகிற மனுஷனுடைய பாக்கியத்தைக் காண்பிக்கும் பொருட்டு;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எவர்களுடைய அக்கிரமங்கள் மன்னிக்கப்பட்டதோ, எவர்களுடைய பாவங்கள் மூடப்பட்டதோ, அவர்கள் பாக்கியவான்க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எவனுடைய பாவத்தைக் கர்த்தர் எண்ணாதிருக்கிறாரோ, அவன் பாக்கியவான் என்று தாவீது சொல்லியிருக்கிறா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எவனுடைய பாவத்தைக் கர்த்தர் எண்ணாதிருக்கிறாரோ, அவன் பாக்கியவான் என்று தாவீது சொல்லியிருக்கிறா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ந்த பாக்கியம் விருத்தசேதனமுள்ளவனுக்குமாத்திரம் வருமோ, விருத்தசேதனமில்லாதவனுக்கும் வருமோ? ஆபிரகாமுக்கு விசுவாசம் நீதியாக எண்ணப்பட்டது என்று சொல்லுகிறோமே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ந்த பாக்கியம் விருத்தசேதனமுள்ளவனுக்குமாத்திரம் வருமோ, விருத்தசேதனமில்லாதவனுக்கும் வருமோ? ஆபிரகாமுக்கு விசுவாசம் நீதியாக எண்ணப்பட்டது என்று சொல்லுகிறோமே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ந்த பாக்கியம் விருத்தசேதனமுள்ளவனுக்குமாத்திரம் வருமோ, விருத்தசேதனமில்லாதவனுக்கும் வருமோ? ஆபிரகாமுக்கு விசுவாசம் நீதியாக எண்ணப்பட்டது என்று சொல்லுகிறோமே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து எப்பொழுது அவனுக்கு அப்படி எண்ணப்பட்டது? அவன் விருத்தசேதனமுள்ளவனாயிருந்தபோதோ, விருத்தசேதனமில்லாதவனாயிருந்தபோதோ? விருத்தசேதனமுள்ளவனாயிருந்தபோதல்ல, விருத்தசேதனமில்லாதவனாயிருந்தபோதே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து எப்பொழுது அவனுக்கு அப்படி எண்ணப்பட்டது? அவன் விருத்தசேதனமுள்ளவனாயிருந்தபோதோ, விருத்தசேதனமில்லாதவனாயிருந்தபோதோ? விருத்தசேதனமுள்ளவனாயிருந்தபோதல்ல, விருத்தசேதனமில்லாதவனாயிருந்தபோதே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மேலும், விருத்தசேதனமில்லாதகாலத்தில் அவன் விசுவாசத்தினாலே அடைந்த நீதிக்கு முத்திரையாக விருத்தசேதனமாகிய அடையாளத்தைப் பெற்றான். விருத்தசேதனமில்லாதவர்களாய் விசுவாசிக்கிற யாவருக்கும் நீதி எண்ணப்படும்பொருட்டாக அவர்களுக்கு அவன் தகப்பனாயிருக்கும்படிக்கும்,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மேலும், விருத்தசேதனமில்லாதகாலத்தில் அவன் விசுவாசத்தினாலே அடைந்த நீதிக்கு முத்திரையாக விருத்தசேதனமாகிய அடையாளத்தைப் பெற்றான். விருத்தசேதனமில்லாதவர்களாய் விசுவாசிக்கிற யாவருக்கும் நீதி எண்ணப்படும்பொருட்டாக அவர்களுக்கு அவன் தகப்பனாயிருக்கும்படிக்கும்,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மேலும், விருத்தசேதனமில்லாதகாலத்தில் அவன் விசுவாசத்தினாலே அடைந்த நீதிக்கு முத்திரையாக விருத்தசேதனமாகிய அடையாளத்தைப் பெற்றான். விருத்தசேதனமில்லாதவர்களாய் விசுவாசிக்கிற யாவருக்கும் நீதி எண்ணப்படும்பொருட்டாக அவர்களுக்கு அவன் தகப்பனாயிருக்கும்படிக்கும்,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விருத்தசேதனத்தைப் பெற்றவர்களாய்மாத்திரமல்ல, நம்முடைய தகப்பனாகிய ஆபிரகாம் விருத்தசேதனமில்லாதகாலத்தில் அடைந்த விசுவாசமாகிய அடிச்சுவடுகளில் நடக்கிறவர்களாயுமிருக்கிறவர்களுக்குத் தகப்பனாயிருக்கும்படிக்கும், அந்த அடையாளத்தைப் பெற்றா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விருத்தசேதனத்தைப் பெற்றவர்களாய்மாத்திரமல்ல, நம்முடைய தகப்பனாகிய ஆபிரகாம் விருத்தசேதனமில்லாதகாலத்தில் அடைந்த விசுவாசமாகிய அடிச்சுவடுகளில் நடக்கிறவர்களாயுமிருக்கிறவர்களுக்குத் தகப்பனாயிருக்கும்படிக்கும், அந்த அடையாளத்தைப் பெற்றா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விருத்தசேதனத்தைப் பெற்றவர்களாய்மாத்திரமல்ல, நம்முடைய தகப்பனாகிய ஆபிரகாம் விருத்தசேதனமில்லாதகாலத்தில் அடைந்த விசுவாசமாகிய அடிச்சுவடுகளில் நடக்கிறவர்களாயுமிருக்கிறவர்களுக்குத் தகப்பனாயிருக்கும்படிக்கும், அந்த அடையாளத்தைப் பெற்றா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ன்றியும், உலகத்தைச் சுதந்தரிப்பான் என்கிற வாக்குத்தத்தம் ஆபிரகாமுக்காவது அவன் சந்ததிக்காவது நியாயப்பிரமாணத்தினால் கிடையாமல் விசுவாசத்தினால் வருகிற நீதியினால் கிடைத்தது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ன்றியும், உலகத்தைச் சுதந்தரிப்பான் என்கிற வாக்குத்தத்தம் ஆபிரகாமுக்காவது அவன் சந்ததிக்காவது நியாயப்பிரமாணத்தினால் கிடையாமல் விசுவாசத்தினால் வருகிற நீதியினால் கிடைத்தது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ியாயப்பிரமாணத்தைச் சார்ந்தவர்கள் சுதந்தரவாளிகளானால் விசுவாசம் வீணாய்போம், வாக்குத்தத்தமும் அவமாகும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ியாயப்பிரமாணத்தைச் சார்ந்தவர்கள் சுதந்தரவாளிகளானால் விசுவாசம் வீணாய்போம், வாக்குத்தத்தமும் அவமாகும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மேலும் நியாயப்பிரமாணம் கோபாக்கினையை உண்டாக்குகிறது, நியாயப்பிரமாணமில்லாவிட்டால் மீறுதலுமில்லை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மேலும் நியாயப்பிரமாணம் கோபாக்கினையை உண்டாக்குகிறது, நியாயப்பிரமாணமில்லாவிட்டால் மீறுதலுமில்லை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ஆதலால், சுதந்தரமானது கிருபையினால் உண்டாகிறதாயிருக்கும்படிக்கு அது விசுவாசத்தினாலே வருகிறது; நியாயப்பிரமாணத்தைச் சார்ந்தவர்களாகிய சந்ததியாருக்குமாத்திரமல்ல, நம்மெல்லாருக்கும் தகப்பனாகிய ஆபிரகாமுடைய விசுவாசத்தைச் சார்ந்தவர்களான எல்லாச் சந்ததியாருக்கும் அந்த வாக்குத்தத்தம் நிச்சயமாயிருக்கும்படிக்கு அப்படி வருகிறது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ஆதலால், சுதந்தரமானது கிருபையினால் உண்டாகிறதாயிருக்கும்படிக்கு அது விசுவாசத்தினாலே வருகிறது; நியாயப்பிரமாணத்தைச் சார்ந்தவர்களாகிய சந்ததியாருக்குமாத்திரமல்ல, நம்மெல்லாருக்கும் தகப்பனாகிய ஆபிரகாமுடைய விசுவாசத்தைச் சார்ந்தவர்களான எல்லாச் சந்ததியாருக்கும் அந்த வாக்குத்தத்தம் நிச்சயமாயிருக்கும்படிக்கு அப்படி வருகிறது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ஆதலால், சுதந்தரமானது கிருபையினால் உண்டாகிறதாயிருக்கும்படிக்கு அது விசுவாசத்தினாலே வருகிறது; நியாயப்பிரமாணத்தைச் சார்ந்தவர்களாகிய சந்ததியாருக்குமாத்திரமல்ல, நம்மெல்லாருக்கும் தகப்பனாகிய ஆபிரகாமுடைய விசுவாசத்தைச் சார்ந்தவர்களான எல்லாச் சந்ததியாருக்கும் அந்த வாக்குத்தத்தம் நிச்சயமாயிருக்கும்படிக்கு அப்படி வருகிறது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ஆதலால், சுதந்தரமானது கிருபையினால் உண்டாகிறதாயிருக்கும்படிக்கு அது விசுவாசத்தினாலே வருகிறது; நியாயப்பிரமாணத்தைச் சார்ந்தவர்களாகிய சந்ததியாருக்குமாத்திரமல்ல, நம்மெல்லாருக்கும் தகப்பனாகிய ஆபிரகாமுடைய விசுவாசத்தைச் சார்ந்தவர்களான எல்லாச் சந்ததியாருக்கும் அந்த வாக்குத்தத்தம் நிச்சயமாயிருக்கும்படிக்கு அப்படி வருகிறது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நேக ஜாதிகளுக்கு உன்னைத் தகப்பனாக ஏற்படுத்தினேன் என்று எழுதியிருக்கிறபடி, அவன் தான் விசுவாசித்தவருமாய், மரித்தோரை உயிர்ப்பித்து, இல்லாதவைகளை இருக்கிறவைகளைப்போல் அழைக்கிறவருமாயிருக்கிற தேவனுக்கு முன்பாக நம்மெல்லாருக்கும் தகப்பனானான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நேக ஜாதிகளுக்கு உன்னைத் தகப்பனாக ஏற்படுத்தினேன் என்று எழுதியிருக்கிறபடி, அவன் தான் விசுவாசித்தவருமாய், மரித்தோரை உயிர்ப்பித்து, இல்லாதவைகளை இருக்கிறவைகளைப்போல் அழைக்கிறவருமாயிருக்கிற தேவனுக்கு முன்பாக நம்மெல்லாருக்கும் தகப்பனானான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நேக ஜாதிகளுக்கு உன்னைத் தகப்பனாக ஏற்படுத்தினேன் என்று எழுதியிருக்கிறபடி, அவன் தான் விசுவாசித்தவருமாய், மரித்தோரை உயிர்ப்பித்து, இல்லாதவைகளை இருக்கிறவைகளைப்போல் அழைக்கிறவருமாயிருக்கிற தேவனுக்கு முன்பாக நம்மெல்லாருக்கும் தகப்பனானான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உன் சந்ததி இவ்வளவாயிருக்கும் என்று சொல்லப்பட்டபடியே, தான் அநேக ஜாதிகளுக்குத் தகப்பனாவதை நம்புகிறதற்கு ஏதுவில்லாதிருந்தும், அதை நம்பிக்கையோடே விசுவாசித்தான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உன் சந்ததி இவ்வளவாயிருக்கும் என்று சொல்லப்பட்டபடியே, தான் அநேக ஜாதிகளுக்குத் தகப்பனாவதை நம்புகிறதற்கு ஏதுவில்லாதிருந்தும், அதை நம்பிக்கையோடே விசுவாசித்தான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உன் சந்ததி இவ்வளவாயிருக்கும் என்று சொல்லப்பட்டபடியே, தான் அநேக ஜாதிகளுக்குத் தகப்பனாவதை நம்புகிறதற்கு ஏதுவில்லாதிருந்தும், அதை நம்பிக்கையோடே விசுவாசித்தான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வன் விசுவாசத்திலே பலவீனமாயிருக்கவில்லை; அவன் ஏறக்குறைய நூறு வயதுள்ளவனாயிருக்கும்போது, தன் சரீரம் செத்துப்போனதையும், சாராளுடைய கர்ப்பம் செத்துப்போனதையும் எண்ணாதிருந்தான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வன் விசுவாசத்திலே பலவீனமாயிருக்கவில்லை; அவன் ஏறக்குறைய நூறு வயதுள்ளவனாயிருக்கும்போது, தன் சரீரம் செத்துப்போனதையும், சாராளுடைய கர்ப்பம் செத்துப்போனதையும் எண்ணாதிருந்தான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வன் விசுவாசத்திலே பலவீனமாயிருக்கவில்லை; அவன் ஏறக்குறைய நூறு வயதுள்ளவனாயிருக்கும்போது, தன் சரீரம் செத்துப்போனதையும், சாராளுடைய கர்ப்பம் செத்துப்போனதையும் எண்ணாதிருந்தான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தேவனுடைய வாக்குத்தத்தத்தைக் குறித்து அவன் அவிசுவாசமாய் சந்தேகப்படாமல்,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தேவனுடைய வாக்குத்தத்தத்தைக் குறித்து அவன் அவிசுவாசமாய் சந்தேகப்படாமல்,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தேவன் வாக்குத்தத்தம்பண்ணினதை நிறைவேற்ற வல்லவராயிருக்கிறாரென்று முழு நிச்சயமாய் நம்பி, தேவனை மகிமைப்படுத்தி, விசுவாசத்தில் வல்லவனானான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ஆகையால் அது அவனுக்கு நீதியாக எண்ணப்பட்டது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ஆகையால் அது அவனுக்கு நீதியாக எண்ணப்பட்டது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து அவனுக்கு நீதியாக எண்ணப்பட்டதென்பது, அவனுக்குமாத்திரமல்ல, நமக்காகவும் எழுதப்பட்டிருக்கிறது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நம்முடைய கர்த்தராகிய இயேசுவை மரித்தோரிலிருந்து எழுப்பினவரை விசுவாசிக்கிற நமக்கும் அப்படியே எண்ணப்படும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நம்முடைய கர்த்தராகிய இயேசுவை மரித்தோரிலிருந்து எழுப்பினவரை விசுவாசிக்கிற நமக்கும் அப்படியே எண்ணப்படும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வர் நம்முடைய பாவங்களுக்காக ஒப்புக்கொடுக்கப்பட்டும், நாம் நீதிமான்களாக்கப்படுவதற்காக எழுப்பப்பட்டும் இருக்கிறார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வர் நம்முடைய பாவங்களுக்காக ஒப்புக்கொடுக்கப்பட்டும், நாம் நீதிமான்களாக்கப்படுவதற்காக எழுப்பப்பட்டும் இருக்கிற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729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4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તો આપણા લોકોના પૂર્વજ ઈબ્રાહિમ વિષે આપણે શું કહી શકીએ છીએ? વિશ્વાસ વિષે તેઓ શું શીખ્ય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4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જે કામો ઈબ્રાહિમે કર્યા એનાથી જ દેવે તેને ન્યાયી ઠરાવ્યો હોત તો તેને બડાશ મારવાનું બહાનું મળ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4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જાત. પરંતુ ઈબ્રાહિમ દેવ આગળ બડાશ મારી શક્યો નહ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ધર્મશાસ્ત્ર કહે છે: “ઈબ્રાહિમ દેવમાં માનતો હતો. અને દેવે તેના વિશ્વાસનો સ્વીકાર કર્યો. ત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4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વિશ્વાસે ઈબ્રાહિમને દેવ સાથે ન્યાયી ઠરાવ્યો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4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જ્યારે કોઈ વ્યક્તિ કામ કરે છે, ત્યારે એને આપવામાં આવતો પગાર બક્ષિસ તરીકે અપાતો નથી. તે જે પગા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4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ળે છે તે તેનાં કામની કમાણી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4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પરંતુ મનુષ્ય એવું કોઈ પણ કામ કરી શકતો નથી કે જે તેને દેવ સાથે ન્યાયી ઠરાવી શકે. તેથી તે માણસ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4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દેવમાં વિશ્વાસ રાખવોજ જોઈએ. પછી જ દેવ તે વ્યક્તિના વિશ્વાસનો સ્વીકાર કરે છે અને તે વિશ્વાસ તેને દેવ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4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ાથે ન્યાયી ઠરાવે છે. દેવ એક છે જે અધર્મીને પણ ન્યાયી બનાવ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4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દાઉદે આ જ વાત કહી છે. દાઉદે કહ્યું છે કે કોઈ વ્યક્તિએ કેવાં કેવાં કામો કર્યા છે એ જોયા વગર દેવ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4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જ્યારે તેને એક સારા માણસ તરીકે સ્વીકારી લ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4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તેને ધન્ય છે.“જ્યારે લોકોના અપરાધો માફ કરાય છે, અને જેઓનાં પાપો ઢંકાઈ જાય છે, તેઓને ધન્ય છે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4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અને જ્યારે પ્રભુ કોઈ વ્યક્તિને લેખે પાપ નહિ ગણીને સ્વીકારી લે છે ત્યારે, તે માણસને ધન્ય છે!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4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32:1-2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4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તો શું જે યહૂદિઓએ સુન્નત કરાવી છે તેઓને જ આ આનંદની અનુભૂતિ થાય છે? કે પછી, જેમણે સુન્નત કરાવી નથ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4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મને પણ એવો આનંદ પ્રાપ્ત થશે? એટલા માટે મેં અગાઉથી કહ્યું છે કે દેવે ઈબ્રાહિમના વિશ્વાસને સ્વીકાર્ય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4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ને તે વિશ્વાસે જ તેને દેવ પ્રાપ્તિ માટે ન્યાયી ઠરાવ્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4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તો આ કેવી રીતે થયું? ઈબ્રાહિમે તેની સુન્નત કરાવી તે પહેલા કે ત્યાર પછી દેવે તેનો સ્વીકાર કર્યો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4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ની સુન્નત પહેલા જ દેવે તેને સ્વીકારી લીધો હત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4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ઈબ્રાહિમ જ્યારે સુન્નત વગરનો હતો ત્યારે તે વિશ્વાસના માર્ગે દેવ સાથે ન્યાયી થયો હતો. તે સાબિ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4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રવા માટે પાછળથી તેણે સુન્નત કરાવી. આ રીતે ઈબ્રાહિમ જે બધા લોકોએ સુન્નત નથી કરાવી તેના પૂર્વજ છ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4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થી દેવે આ લોકોને દેવ સાથે ન્યાયી હોવાની માન્યતા આપી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4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જે લોકોની સુન્નત કરવામાં આવી છે તેમનો પૂર્વજ પણ ઈબ્રાહિમ જ છે. માત્ર તેઓની સુન્નતને કારણ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4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ઈબ્રાહિમને પિતાનું સ્થાન મળ્યું નથી. આપણા પૂર્વજ ઈબ્રાહિમ સુન્નત પહેલા જે વિશ્વાસ ઘરાવતો હતો, એવ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4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વિશ્વાસભર્યુ જીવન જો તેઓ જીવે તો જ ઈબ્રાહિમ તેમનો પિતા ગણાય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4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ઈબ્રાહિમ અને તેના વંશજોને નિયમના પાલનથી નહિ પણ વિશ્વાસથી દેવ સાથે ન્યાયી ઠરાવ્યા હતા. તેથ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4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દેવનું વચન મળ્યું કે આખી દુનિયાની સમૃદ્ધિ અને સુખ તેને વારસામાં મળ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4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દેવના વચન પ્રમાણે ધર્મશાસ્ત્રને અનુસરવાથી જ જો લોકોને બધું વારસામાં મળી જતું હોય, તો પછ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4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વિશ્વાસનું કોઈ મૂલ્ય નથી. અને એ રીતે ઈબ્રાહિમને મળેલું વચન પણ નિરર્થક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4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શા માટે? કેમ કે નિયમનું લક્ષણ એ છે કે જ્યારે તેનું પાલન કરવામાં આવતું નથી, ત્યારે દેવનો કોપ ઉતર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4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છે. પરંતુ જો નિયમનું અસ્તિત્વ જ ન હોય તો, તેનું ઉલ્લંઘન કરવાનો પ્રશ્ન ઉપસ્થિત થતો જ નથ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4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આમ લોકો દેવનું વચન વિશ્વાસ દ્વારા મેળવે છે. દેવે વિશ્વાસનો માર્ગ સૂચવ્યો છે, તેથી તે સઘળાં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4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વિનામૂલ્યે ભેટ તરીકે આપી શકાય. તેથી ઈબ્રાહિમના બધા વંશજોને દેવનું વચન વિનામૂલ્ય ભેટ છે. તે એમ નથી ક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4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દેવની કૃપા માત્ર નિયમ પ્રમાણે જીવનારા માટે જ છે. કોઈ પણ માણસ કે જે ઈબ્રાહિમના જેમ વિશ્વાસથી જીવે છ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4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ને પણ વચન મળી શકે છે. ઈબ્રાહિમ આપણા સૌને પૂર્વજ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4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શાસ્ત્રોમાં લખેલું છે એ પ્રમાણે; “મેં તને અનેક પ્રજાઓનો પિતા બનાવ્યો છે.”દેવની સાક્ષીએ આ વા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4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ત્ય છે. ઈબ્રાહિમે દેવ પર વિશ્વાસ કર્યો તે દેવ કે જે મૂએલાઓને સજીવન કરે છે, અને જે વસ્તુઓ કે ઘટના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4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હજી સુધી બની નથી તેને પ્રગટ કરનાર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4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ઈબ્રાહિમને ત્યાં બાળકો થાય એવી કોઈ આશા ન હતી. પરંતુ ઈબ્રાહિમને દેવમાં વિશ્વાસ હતો, અને આશ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4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ેવવાનું તેણે ચાલુ રાખ્યું. તેથી જ તો ઘણી પ્રજાઓનો તે પૂર્વજ થયો. દેવે તેને કહ્યું હતું, “તને ઘણા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4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વંશજો મળશ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4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ઈબ્રાહિમ જ્યારે લગભગ સો વર્ષનો થયો, ત્યારે તે બાળકોના પિતા બનવાની ઉંમર વિતાવી ચૂક્યો હતો. વળી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4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ણે આ જાણ્યું કે સારા ને બાળકો થાય એવી કોઈ શક્યતા ન હતી. તે પોતાના દૃઢ વિશ્વાસમાંથી જરા પણ ડગ્ય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4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4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દેવનું વચન ધ્યાનમાં રાખીને તેણે અવિશ્વાસથી સંદેહ આણ્યો નહિ પણ દેવનો મહિમા કર્યો અને ધીમે ધીમ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4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નો વિશ્વાસ દૃઢ બનતો ગયો. તેણે હંમેશા દેવની સ્તુતિ કર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4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ઈબ્રાહિમને મનમાં ખાતરી હતી જ કે દેવે જે વચન આપ્યું છે તે પરિપૂર્ણ કરવા દેવ સંપૂર્ણપણે સમર્થ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4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તો આમ, “દેવે ઈબ્રાહિમના વિશ્વાસનો સ્વીકાર કર્યો અને એ વિશ્વાસે જ ઈબ્રાહિમને દેવ સાથે ન્યાય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4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બનાવ્યો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4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“તેને ન્યાયી ગણવામાં આવ્યો.” એ શબ્દો માત્ર ઈબ્રાહિમ માટે જ લખવામાં આવ્યા ન હત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4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પણ આપણા પ્રભુ ઈસુને મરણમાંથી સજીવન કરનાર દેવ પર જેઓ વિશ્વાસ કરે છે તેઓને માટે પણ એ જ શબ્દો લખેલ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4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છે. અને આપણે તે દેવમાં વિશ્વાસ કરીએ છીએ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4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આપણા પાપોને લીધે ઈસુને મરણને સ્વાધીન કરવામાં આવ્યો, અને આપણે દેવની સાથે ન્યાયી થઈએ તે માટે તે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4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ૃત્યુમાંથી ઊઠાડવામાં આવ્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5">
  <a:themeElements>
    <a:clrScheme name="Theme6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2026-10-20T04:37:00Z</dcterms:created>
  <dcterms:modified xsi:type="dcterms:W3CDTF">2026-10-20T04:37:00Z</dcterms:modified>
  <dc:title>રોમનોને પત્ર : 4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