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தாவீது தன்னோடிருந்த அறுநூறுபேரோடுங்கூட எழுந்திருந்து, மாயோகின் குமாரனாகிய ஆகிஸ் என்னும் காத்தின் ராஜாவினிடத்தில் போய்ச் சேர்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தாவீது தன்னோடிருந்த அறுநூறுபேரோடுங்கூட எழுந்திருந்து, மாயோகின் குமாரனாகிய ஆகிஸ் என்னும் காத்தின் ராஜாவினிடத்தில் போய்ச் சேர்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தாவீதும், அவன் மனுஷரும், அவரவர் வீட்டாரும், தாவீதோடேகூட அவன் இரண்டு மனைவிகளாகிய யெஸ்ரயேல் ஊராளாகிய அகினோவாமும், நாபாலின் மனைவியாயிருந்த கர்மேல் ஊராளாகிய அபிகாயிலும், காத்பட்டணத்தில் ஆகீசிடத்தில் தங்கி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தாவீதும், அவன் மனுஷரும், அவரவர் வீட்டாரும், தாவீதோடேகூட அவன் இரண்டு மனைவிகளாகிய யெஸ்ரயேல் ஊராளாகிய அகினோவாமும், நாபாலின் மனைவியாயிருந்த கர்மேல் ஊராளாகிய அபிகாயிலும், காத்பட்டணத்தில் ஆகீசிடத்தில் தங்கிய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தாவீதும், அவன் மனுஷரும், அவரவர் வீட்டாரும், தாவீதோடேகூட அவன் இரண்டு மனைவிகளாகிய யெஸ்ரயேல் ஊராளாகிய அகினோவாமும், நாபாலின் மனைவியாயிருந்த கர்மேல் ஊராளாகிய அபிகாயிலும், காத்பட்டணத்தில் ஆகீசிடத்தில் தங்கி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காத்பட்டணத்திற்கு ஓடிப்போனான் என்று சவுலுக்கு அறிவிக்கப்பட்டபோது, அவன் அப்புறம் அவனைத் தேட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கீசை நோக்கி: உம்முடைய கண்களில் எனக்குத் தயைகிடைக்குமானால், நான் வாசம்பண்ணும்படி நாட்டிலுள்ள ஊர்களிலே ஒன்றில் எனக்கு இடந்தாரும்; உம்முடைய அடியான் உம்மோடேகூட ராஜதானி பட்டணத்திலே வாசமாயிருப்பான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கீசை நோக்கி: உம்முடைய கண்களில் எனக்குத் தயைகிடைக்குமானால், நான் வாசம்பண்ணும்படி நாட்டிலுள்ள ஊர்களிலே ஒன்றில் எனக்கு இடந்தாரும்; உம்முடைய அடியான் உம்மோடேகூட ராஜதானி பட்டணத்திலே வாசமாயிருப்பான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: அன்றைய தினம் சிக்லாகை அவனுக்குக் கொடுத்தான்; அதினிமித்தம் சிக்லாக் இந்நாள் வரைக்கும் யூதாவின் ராஜாக்களைச் சேர்ந்த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: அன்றைய தினம் சிக்லாகை அவனுக்குக் கொடுத்தான்; அதினிமித்தம் சிக்லாக் இந்நாள் வரைக்கும் யூதாவின் ராஜாக்களைச் சேர்ந்த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பெலிஸ்தரின் நாட்டிலே ஒரு வருஷமும் நாலு மாதமும் குடி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யிருந்து தாவீதும் அவன் மனுஷரும் கெசூரியர்மேலும் கெஸ்ரியர் மேலும் அமலேக்கியர்மேலும் படையெடுத்துப்போனார்கள்; சூருக்குப் போகிற எல்லைதுவக்கி எகிப்துதேசமட்டும் இருக்கிற நாட்டிலே பூர்வகாலம் துவக்கிக் குடியிருந்தவர்கள் இவ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யிருந்து தாவீதும் அவன் மனுஷரும் கெசூரியர்மேலும் கெஸ்ரியர் மேலும் அமலேக்கியர்மேலும் படையெடுத்துப்போனார்கள்; சூருக்குப் போகிற எல்லைதுவக்கி எகிப்துதேசமட்டும் இருக்கிற நாட்டிலே பூர்வகாலம் துவக்கிக் குடியிருந்தவர்கள் இவ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ந்த நாட்டைக் கொள்ளையடிக்கிறபோது, புருஷர்களையும் ஸ்திரீகளையும் உயிரோடே வைக்காமல், ஆடு மாடுகளையும் கழுதைகளையும் ஒட்டகங்களையும் வஸ்திரங்களையும் எடுத்துக்கொண்டு, ஆகீசிடத்துக்குத் திரும்பிவர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ந்த நாட்டைக் கொள்ளையடிக்கிறபோது, புருஷர்களையும் ஸ்திரீகளையும் உயிரோடே வைக்காமல், ஆடு மாடுகளையும் கழுதைகளையும் ஒட்டகங்களையும் வஸ்திரங்களையும் எடுத்துக்கொண்டு, ஆகீசிடத்துக்குத் திரும்பிவர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று எத்திசையில் போய்க் கொள்ளையடித்தீர்கள் என்று ஆகீஸ் கேட்கும்போது, தாவீது: யூதாவுடைய தென் திசையிலும் யெராமியேலருடைய தென் திசையிலும் கேனியருடைய தென் திசையிலும் என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று எத்திசையில் போய்க் கொள்ளையடித்தீர்கள் என்று ஆகீஸ் கேட்கும்போது, தாவீது: யூதாவுடைய தென் திசையிலும் யெராமியேலருடைய தென் திசையிலும் கேனியருடைய தென் திசையிலும் என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ீஸ் தாவீதை நம்பி: அவன் இஸ்ரவேலராகிய தன்னுடைய ஜனங்கள் தன்னை வெறுக்கும்படி செய்கிறான்; என்றைக்கும் அவன் என் ஊழியக்காரனாயிருப்பான் என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ீஸ் தாவீதை நம்பி: அவன் இஸ்ரவேலராகிய தன்னுடைய ஜனங்கள் தன்னை வெறுக்கும்படி செய்கிறான்; என்றைக்கும் அவன் என் ஊழியக்காரனாயிருப்பான் என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రువాత దావీదునేను ఇక్కడ నిలుచుట మంచిది కాదు, ఏదో ఒక దినమున నేను సౌలుచేత నాశన మగుదును;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 దేశములోనికి తప్పించుకొని పోవుదును, అప్పుడు సౌలు ఇశ్రాయేలీయుల సరి హద్దులలో నన్ను వెదక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ుకొనును గనుక నేను అతని చేతిలోనుండి తప్పించుకొందునని అ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లేచి తనయొద్దనున్న ఆరువందలమందితో కూడ ప్రయాణమై మాయోకు కుమారుడును గాతు రాజునైన ఆకీషున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దావీదు గాతులో ఆకీషునొద్ద చేరగా అతడును అతని వారందరును తమ తమ కుటుంబముల సమేతముగా కాపురమ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జ్రెయేలీయురాలగు అహీనోయము, నాబాలు భార్యయైయుండిన కర్మెలీయు రాలగు అబీగయీలు అను అతని యిద్దరు భార్య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తోకూడ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దావీదు గాతునకు పారిపోయిన సంగతి సౌలునకు తెలిసిన మీదట అతడు దావీదును వెదకుట మాని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ంతట దావీదురాజపురమందు నీయొద్ద నీ దాసుడనైన నేను కాపురము చేయనేల? నీ దృష్టికి నేను అనుగ్రహ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ినవాడనైతే బయటి పట్టణములలో ఒకదానియందు నేను కాపురముండుటకు ఒక స్థలము ఇప్పించుమని ఆకీషును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ఆకీషు సిక్లగు అను గ్రామమును ఆ దినమున అతని కిచ్చెను. కాబట్టి నేటివరకు సిక్లగు యూదారాజుల వశ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దావీదు ఫిలిష్తీయుల దేశములో కాపురముండిన కాల మంత ఒక సంవత్సరము నాలుగు నెల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అంతలో దావీదును అతని వారును బయలుదేరి గెషూరీయుల మీదను గెజెరీయులమీదను అమాలేకీయులమీదను పడ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ాణస్థులు పోవుమార్గమున షూరునుండి ఐగుప్తువరకు నున్న దేశములో వారు పూర్వము కాపురమ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దావీదు ఆ దేశస్థులను హతముచేసి, మగవానినేమి ఆడు దానినేమి యెవరిని సజీవులుగా విడువక గొఱ్ఱలను ఎడ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ర్దభములను ఒంటెలను వస్త్రములను దోచుకొని తిరిగి ఆకీషునొద్ద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ఆకీషుఇప్పుడు మీరు దండెత్తి దేశములో జొరబడితిరా అని దావీదు నడుగగా దావీదుయూదా దేశ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హ్మెయేలీయుల దేశమున కును కేనీయుల దేశమునకును దక్షిణముగా మేము ఒక ప్రదేశములో జొరబడితి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ఆలాగున దావీదు చేయుచు వచ్చెను. అతడు ఫిలిష్తీయుల దేశములో నివ సించినంత కాలము ఈ ప్రకారముగా చేయ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్మును గురించి వారు చెప్పుదురేమో అని గాతుకు వర్తమానము తేగల మగవానినైనను ఆడు దానినైనను దావీదు బ్రత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్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దావీదు తన జనులైన ఇశ్రాయేలీయులు తనయందు బొత్తిగా అసహ్యపడునట్లు చేసెను గనుక అతడు సదాకాలమ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డుగాను ఉండునని అనుకొని ఆకీషు దావీదు మాట నమ్మ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2026-10-20T04:39:56Z</dcterms:created>
  <dcterms:modified xsi:type="dcterms:W3CDTF">2026-10-20T04:39:56Z</dcterms:modified>
  <dc:title>1 సమూయేలు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