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யோதாமைப் பெற்றான்; யோதாம் ஆகாசைப் பெற்றான்; ஆகாஸ் எசேக்கியாவைப் பெற்றான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சேக்கியா மனாசேயைப் பெற்றான்; மனாசே ஆமோனைப் பெற்றான்; ஆமோன் யோசியாவைப் பெற்றான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பிலோனுக்குச் சிறைப்பட்டுப் போகுங்காலத்தில், யோசியா எகொனியாவையும் அவனுடைய சகோதரரையும் பெற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பிலோனுக்குச் சிறைப்பட்டுப் போகுங்காலத்தில், யோசியா எகொனியாவையும் அவனுடைய சகோதரரையும் பெற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ுக்குச் சிறைப்பட்டுப் போனபின்பு, எகோனியா சலாத்தியேலைப் பெற்றான்; சலாத்தியேல் சொரொபாபேலைப் பெற்றான்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ுக்குச் சிறைப்பட்டுப் போனபின்பு, எகோனியா சலாத்தியேலைப் பெற்றான்; சலாத்தியேல் சொரொபாபேலைப் பெற்றான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ொரொபாபேல் அபியூதைப் பெற்றான்; அபியூத் எலியாக்கீமைப் பெற்றான்; எலியாக்கீம் ஆசோரைப் பெற்றான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ோர் சாதோக்கைப் பெற்றான்; சாதோக்கு ஆகீமைப் பெற்றான்; ஆகீம் எலியூதைப் பெற்றான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யூத் எலெயாசாரைப் பெற்றான்; எலெயாசார் மாத்தானைப் பெற்றான்; மாத்தான் யாக்கோபைப் பெற்றான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யூத் எலெயாசாரைப் பெற்றான்; எலெயாசார் மாத்தானைப் பெற்றான்; மாத்தான் யாக்கோபைப் பெற்றான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ாம் அம்மினதாபைப் பெற்றான்; அம்மினதாப் நகசோனைப் பெற்றான்; நகசோன் சல்மோனைப் பெற்றான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ு மரியாளுடைய புருஷனாகிய யோசேப்பை பெற்றான்; அவளிடத்தில் கிறிஸ்து எனப்படுகிற இயேசு பிற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யேசு கிறிஸ்துவினுடைய ஜெநநத்தின் விவரமாவது: அவருடைய தாயாராகிய மரியாள் யோசேப்புக்கு நியமிக்கப்பட்டிருக்கையில், அவர்கள் கூடி வருமுன்னே, அவள் பரிசுத்த ஆவியால் கர்ப்பவதியானாள் என்று காண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யேசு கிறிஸ்துவினுடைய ஜெநநத்தின் விவரமாவது: அவருடைய தாயாராகிய மரியாள் யோசேப்புக்கு நியமிக்கப்பட்டிருக்கையில், அவர்கள் கூடி வருமுன்னே, அவள் பரிசுத்த ஆவியால் கர்ப்பவதியானாள் என்று காண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காமின் குமாரனாகிய தாவீதின் குமாரனான இயேசுகிறிஸ்துவினுடைய வம்ச வரலாற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ஈசாக்கைப் பெற்றான்; ஈசாக்கு யாக்கோபைப் பெற்றான்; யாக்கோபு யூதாவையும் அவன் சகோதரரையும் பெற்றான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ஈசாக்கைப் பெற்றான்; ஈசாக்கு யாக்கோபைப் பெற்றான்; யாக்கோபு யூதாவையும் அவன் சகோதரரையும் பெற்றான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பாரேசையும் சாராவையும் தாமாரினிடத்தில் பெற்றான்; பாரேஸ் எஸ்ரோமைப் பெற்றான்; எஸ்ரோம் ஆராமைப் பெற்றான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ாம் அம்மினதாபைப் பெற்றான்; அம்மினதாப் நகசோனைப் பெற்றான்; நகசோன் சல்மோனைப் பெற்றான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பாரேசையும் சாராவையும் தாமாரினிடத்தில் பெற்றான்; பாரேஸ் எஸ்ரோமைப் பெற்றான்; எஸ்ரோம் ஆராமைப் பெற்றான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புருஷனாகிய யோசேப்பு நீதிமானாயிருந்து, அவளை அவமானப்படுத்த மனதில்லாமல், இரகசியமாய் அவளைத் தள்ளிவிட யோசனையாய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புருஷனாகிய யோசேப்பு நீதிமானாயிருந்து, அவளை அவமானப்படுத்த மனதில்லாமல், இரகசியமாய் அவளைத் தள்ளிவிட யோசனையாய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ஒரு குமாரனைப் பெறுவாள், அவருக்கு இயேசு என்று பேரிடுவாயாக; ஏனெனில் அவர் தமது ஜனங்களின் பாவங்களை நீக்கி அவர்களை இரட்சிப்பா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ஒரு குமாரனைப் பெறுவாள், அவருக்கு இயேசு என்று பேரிடுவாயாக; ஏனெனில் அவர் தமது ஜனங்களின் பாவங்களை நீக்கி அவர்களை இரட்சிப்பா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ர்க்கதரிசியின் மூலமாய்க் கர்த்தராலே உரைக்கப்பட்டது நிறைவேறும்படி இதெல்லாம் நட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ர்க்கதரிசியின் மூலமாய்க் கர்த்தராலே உரைக்கப்பட்டது நிறைவேறும்படி இதெல்லாம் நட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ல்மோன் போவாசை ராகாபினிடத்தில் பெற்றான்; போவாஸ் ஓபேதை ரூத்தினிடத்தில் பெற்றான்; ஓபேத் ஈசாயைப் பெற்றான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: இதோ, ஒரு கன்னிகை கர்ப்பவதியாகி ஒரு குமாரனைப் பெறுவாள்; அவருக்கு இம்மானுவேல் என்று பேரிடுவார்கள் என்று சொன்னான். இம்மானுவேல் என்பதற்கு தேவன் நம்மோடு இருக்கிறார் என்று அர்த்தம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: இதோ, ஒரு கன்னிகை கர்ப்பவதியாகி ஒரு குமாரனைப் பெறுவாள்; அவருக்கு இம்மானுவேல் என்று பேரிடுவார்கள் என்று சொன்னான். இம்மானுவேல் என்பதற்கு தேவன் நம்மோடு இருக்கிறார் என்று அர்த்தமா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நித்திரை தெளிந்து எழுந்து, கர்த்தருடைய தூதன் தனக்குக் கட்டளையிட்டபடியே தன் மனைவியைச் சேர்த்துக்கொண்டு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நித்திரை தெளிந்து எழுந்து, கர்த்தருடைய தூதன் தனக்குக் கட்டளையிட்டபடியே தன் மனைவியைச் சேர்த்துக்கொண்டு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தன் முதற்பேறான குமாரனைப் பெறுமளவும் அவளை அறியாதிருந்து, அவருக்கு இயேசு என்று பேரி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தன் முதற்பேறான குமாரனைப் பெறுமளவும் அவளை அறியாதிருந்து, அவருக்கு இயேசு என்று பேர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ல்மோன் போவாசை ராகாபினிடத்தில் பெற்றான்; போவாஸ் ஓபேதை ரூத்தினிடத்தில் பெற்றான்; ஓபேத் ஈசாயைப் பெற்றான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ய் தாவீது ராஜாவைப் பெற்றான்; தாவீது உரியாவின் மனைவியாயிருந்தவளிடத்தில் சாலொமோனைப் பெற்றான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ய் தாவீது ராஜாவைப் பெற்றான்; தாவீது உரியாவின் மனைவியாயிருந்தவளிடத்தில் சாலொமோனைப் பெற்றான்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லொமோன் ரெகொபெயாமைப் பெற்றான்; ரெகொபெயாம் அபியாவைப் பெற்றான்; அபியா ஆசாவைப் பெற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 யோசபாத்தைப் பெற்றான்; யோசபாத் யோராமைப் பெற்றான்; யோராம் உசியாவைப் பெற்றான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Ozias brings forth Joatham; and Joatham brings forth Achaz; and Achaz brings forth Ezek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zekias brings forth Manasses; and Manasses brings forth Amon; and Amon brings forth Jos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osias brings forth Jechonias and his brethren, about the time they were carried awa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fter they were brought to Babylon, Jechonias brings forth Salathiel; and Salathiel b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Zorobab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Zorobabel brings forth Abiud; and Abiud brings forth Eliakim; and Eliakim brings forth Az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zor brings forth Sadoc; and Sadoc brings forth Achim; and Achim brings forth Eliu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liud brings forth Eleazar; and Eleazar brings forth Matthan; and Matthan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ram brings forth Aminadab; and Aminadab brings forth Naasson; and Naasson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acob brings forth Joseph the husband of Mary, of whom was born Jesus, who is called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all the generations from Abraham to David are fourteen generations; and from David unt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rying away into Babylon are fourteen generations; and from the carrying away into Babylon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 are fourteen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e birth of Jesus Christ was likewise: When as his mother Mary was espoused to Jose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y came together, she was found with child of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ook of the generation of Jesus Christ, the son of David, the son of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braham brings forth Isaac; and Isaac brings forth Jacob; and Jacob brings forth Judas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Judas brings forth Phares and Zara of Thamar; and Phares brings forth Esrom; and Esrom b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m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Ar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Joseph her husband, being a just man, and not willing to make her a public example,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ded to put her away privat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while he thought on these things, behold, the angel of the LORD appeared unto him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am, saying, Joseph, you son of David, fear not to take unto you Mary your wife: for that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ived in her is of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he shall bring forth a son, and you shall call his name JESUS: for he shall save his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i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all this was done, that it might be fulfilled which was spoken of the Lord by the proph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almon brings forth Booz of Rachab; and Booz brings forth Obed of Ruth; and Obed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ehold, a virgin shall be with child, and shall bring forth a son, and they shall call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mmanuel, which being interpreted is, God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Joseph being raised from sleep did as the angel of the Lord had bidden him, and took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his w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ad sexual contact with her not till she had brought forth her firstborn son: and he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esse brings forth David the king; and David the king brings forth Solomon of her that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the wife of Ur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Solomon brings forth Roboam; and Roboam brings forth Abia; and Abia brings forth As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sa brings forth Josaphat; and Josaphat brings forth Joram; and Joram brings forth Oz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2026-05-30T21:36:37Z</dcterms:created>
  <dcterms:modified xsi:type="dcterms:W3CDTF">2026-05-30T21:36:37Z</dcterms:modified>
  <dc:title>மத்தேயு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