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lp, LORD; for the godly man ceases; for the faithful fail from among the children of me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lp, LORD; for the godly man ceases; for the faithful fail from among the children of me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y speak vanity every one with his neighbour: with flattering lips and with a double heart do they speak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LORD shall cut off all flattering lips, and the tongue that speaks proud things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have said, With our tongue will we prevail; our lips are our own: who is lord over us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have said, With our tongue will we prevail; our lips are our own: who is lord over u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oppression of the poor, for the sighing of the needy, now will I arise, says the LORD; I will set him in safety from him that puffs at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oppression of the poor, for the sighing of the needy, now will I arise, says the LORD; I will set him in safety from him that puffs at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e oppression of the poor, for the sighing of the needy, now will I arise, says the LORD; I will set him in safety from him that puffs at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words of the LORD are pure words: as silver tried in a furnace of earth, purified seven tim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words of the LORD are pure words: as silver tried in a furnace of earth, purified seven tim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shall keep them, O LORD, you shall preserve them from this generation for ev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shall keep them, O LORD, you shall preserve them from this generation for ev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wicked walk on every side, when the vilest men are exal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ந்து, அவன்மேல் சீறுகிறவர்களுக்கு அவனைக் காத்துச் சுகமாயிருக்கப்பண்ண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ற்கள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ீர் அவர்களைக் காப்பாற்றி, அவர்களை என்றைக்கும் இந்தச் சந்ததிக்கு வில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ுக்கொள்ள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2026-11-01T19:00:36Z</dcterms:created>
  <dcterms:modified xsi:type="dcterms:W3CDTF">2026-11-01T19:00:36Z</dcterms:modified>
  <dc:title>சங்கீதம்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