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আহাব রাণী ঈষেবলকে এলিয় যা যা করেছেন, য়ে ভাবে সমস্ত ভাববাদীদের তরবারি দিয়ে হত্যা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ষেবল তখন এলিয়র কাছে দূত মারফত্‌ খবর পাঠালেন, “আমি প্রতিজ্ঞা করছি আগামীকাল এসময়ের আগে তুম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ঐ ভাববাদীদের হত্যা করেছ ঠিক সে ভাবেই তোমাকে হত্যা করব| আর যদি তা না পারি তাহলে য়েন দেব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হত্যা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লিয় যখন একথা শুনলেন তখন ভয়ে তিনি তাঁর প্রাণ বাঁচাতে ভৃত্যকে সঙ্গে নিয়ে যিহূদার বেরশেব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গেলেন| তাঁর ভৃত্যকে বেরশেবাত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লিয় সারাদিন হেঁটে হেঁটে অবশেষে মরুভূমিতে গিয়ে পৌঁছলেন| সেখানে একটা কাঁটা ঝোপের তলায় বস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প্রার্থনা করে বললেন, “প্রভু য়থেষ্ট হয়েছে| এবার আমাকে মরতে দাও| আমি আমা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োনো অংশেই ভালো ন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এলিয় সেই ঝোপের তলায় শুয়ে ঘুমিযে পড়লেন| এসময় এক দেবদূত এসে এলিয়কে স্পর্শ করে বলল, “ওঠ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িয় খেযে না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লিয় দেখতে পেলেন তাঁর পাশেই কযলার ওপরে এক খানা কেক বানানো আছে আর এক ঘড়া জল রাখা আছে| এলি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ে জল পান করে আবার ঘুমিযে প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রে আবার প্রভুর দূত ফিরে এসে তাঁকে বলল, “ওঠো এলিয়! কিছু খাও! সামনে লম্বা সফর, যদি তুমি খে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়ে জোর না বাড়াও পাড়ি দি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লিয় তখন উঠে পানাহার করলেন| সেই খাবার এলিয়কে একটানা 4040 দিন 40 রাত্রি হাঁটার মতো শক্তি জোগ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তে হাঁটতে তিনি ঈশ্বরের পর্বত নামে পরিচিত হোরেব পর্বতে গিয়ে পৌঁছ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খানে একটি গুহার ভেতরে এলিয় রাত্রি বাস করলেন|সে সময় প্রভু এলিয়র সঙ্গে কথা বললেন, “এলিয়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লিয় উত্তর দিলেন, “প্রভু ঈশ্বর সর্বশক্তিমান, আমি সব সময় সাধ্য মতো তোমার সেবা করেছি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তোমার সঙ্গে চুক্তিভঙ্গ করে তোমার বেদী ধ্বংস করে ভাববাদীদের হত্যা করেছে| এখন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জীবিত ভাববাদী আর তাই ওরা আমাকেও হত্যার চেষ্টা 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তখন এলিয়কে বললেন, “যাও পর্বতে গিয়ে আমার সামনে দাঁড়াও| আমি ঐ জায়গা দিয়ে যাব|”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োড়ো হাওযা এসে পর্বতটাকে ভেঙ্গে দ্বিখণ্ডিত করল, বড় বড় পাথরের চাঁই খসে পড়ল, কিন্তু সেই ঝ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প্রভু ছিলেন না| ঝড়ের পর হল ভূমিকম্প| কিন্তু সেই ভূমিকম্পও প্রভু বয়ং ন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ভূমিকম্পের আগুন জ্বলে উঠল| কিন্তু আগুনের মধ্যেও প্রভু ছিলেন না| আগুন নিভিযে দেওয়া হল|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, কোমল স্বর শোন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লিয় যখন স্বরটা শুনতে পেলেন তখন তিনি তাঁর শাল দিয়ে তাঁর মুখ ঢেকে দিলেন| তারপর তিনি গিয়ে গু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মুখে দাঁড়ালেন| একটি স্বর তাঁকে জিজ্ঞাসা করল, “এলিয়, তুমি এখানে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লিয় বললেন, “প্রভু, ঈশ্বর সর্বশক্তিমান, আমি সব সময়ই আমার সাধ্য মতো তোমার সেবা করে এসেছি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তোমার সঙ্গে তাদের চুক্তিভঙ্গ করেছে| তারা তোমার পূজোর বেদী ধ্বংস কর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দের হত্যা করেছে| এখন আমিই একমাত্র জীবিত আছি| আর ওরা আমাকে হত্যার চেষ্টা 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বললেন, “যাও দম্মেশকের পাশের মরুভূমির দিকে য়ে রাস্তা যাচ্ছে সেটা ধরে দম্মেশক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সায়েলকে অরামের রাজপদে অভিষিক্ত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পর নিম্শির পুত্র য়েহূকে ইস্রায়েলের রাজপদে অভিষেক করো| আর আবেলমহোলার শাফটের পুত্র ইলীশায়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ষেক করো| সে ভাববাদী হিসেবে তোমার জায়গা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সায়েল বহু খারাপ লোককে হত্যা করবে| হসায়েলের হাত থেকে যারা বেঁচে যাবে তাদের য়েহূ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়েহূর তরবারি থেকেও যদি কেউ নিস্তার পেয়ে যায় তাকে ইলীশায়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লিয় ইস্রায়েলে তুমিই একমাত্র একনিষ্ঠ ভাবে আমার সেবা করো নি| সেখানে আরো 7,000 লোক আছে যারা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 মূর্ত্তির কাছে মাথা নত করে নি এবং এরা কখনও বাল মূর্ত্তি চুম্বন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লিয় তখন শাফটের পুত্র ইলীশায়কে খুঁজতে বেরোলেন| ইলীশায় তখন 12 বিঘা জমিতে হাল দিচ্ছিলেন| এল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এলেন তখন ইলীশায় শেষ এক বিঘা জমিতে হাল দিচ্ছিলেন| এলিয় গিয়ে ইলীশায়ের গায়ে নিজের আনুষ্ঠান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 পরিয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লীশায় ষাঁড়কে ছেড়ে রেখে এলিয়র পেছনে ছুটে এসে বললেন, “আমাকে অনুমতি দিন, আমি একবার গিয়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কে আদর করে আসি এবং পিতার কাছ থেকে বিদায নিয়ে আসি| তারপর আমি আপনার সঙ্গে যাবো|”এলিয় উত্তর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বেশ, যাও! আমি তোমাকে বাধা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লীশায় তখন বাড়িতে গিয়ে আত্মীয স্বজনের সঙ্গে দারুণ খাওয়া-দাওয়া করলেন| তাঁর গরুগুলোকে ম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লের কাঠ বালিয়ে মাংস সেদ্ধ করে লোকদের খাওয়ালেন এবং নিজেও খেলেন| তারপর ইলীশায় এলিয়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 এবং তাঁর পরিচর্য়্য়া কর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2026-10-20T09:56:30Z</dcterms:created>
  <dcterms:modified xsi:type="dcterms:W3CDTF">2026-10-20T09:56:30Z</dcterms:modified>
  <dc:title>১ রাজাবলি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