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ின் தேவனாயிருக்கிற கர்த்தராகிய தேவனுக்கு ஸ்தோத்திரமுண்டாவதாக; அவரே அதிசயங்களைச் செய்கிற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ின் தேவனாயிருக்கிற கர்த்தராகிய தேவனுக்கு ஸ்தோத்திரமுண்டாவதாக; அவரே அதிசயங்களைச் செய்கிற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 மகிமையால் நிறைந்திருப்பதாக. ஆமென், ஆமெ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 மகிமையால் நிறைந்திருப்பதாக. ஆமென், ஆமெ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யின் புத்திரனாகிய தாவீதின் விண்ணப்பங்கள் முடி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 கொடுத்த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 கொடு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உம்முடைய ஜனங்களை நீதியோடும், உம்முடைய ஏழைகளை நியாயத்தோடும் விசார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உம்முடைய ஜனங்களை நீதியோடும், உம்முடைய ஏழைகளை நியாயத்தோடும் விசார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்வதங்கள் ஜனத்திற்குச் சமாதானத்தைத் தரும், மேடுகள் நீதியின் விளைவோட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 செய்கிறவனை நொறுக்க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 செய்கிறவனை நொறுக்க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ல்லறுப்புண்ட வெளியின் மேல் பெய்யும் மழையைப்போலவும், பூமியை நனைக்கும் தூறலைப்போலவும் இறங்க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ல்லறுப்புண்ட வெளியின் மேல் பெய்யும் மழையைப்போலவும், பூமியை நனைக்கும் தூறலைப்போலவும் இறங்க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நாட்களில் நீதிமான் செழிப்பான்; சந்திரனுள்ளவரைக்கும் மிகுந்த சமாதானம் இ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நாட்களில் நீதிமான் செழிப்பான்; சந்திரனுள்ளவரைக்கும் மிகுந்த சமாதானம்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ுத்திரந்தொடங்கி மறுசமுத்திரம்வரைக்கும், நதிதொடங்கி பூமியின் எல்லைகள்வரைக்கும் அவர் அரசாள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ுத்திரந்தொடங்கி மறுசமுத்திரம்வரைக்கும், நதிதொடங்கி பூமியின் எல்லைகள்வரைக்கும் அவர் அரசாள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ார் அவருக்கு முன்பாகக் குனிந்து வணங்குவார்கள்; அவருடைய சத்துருக்கள் மண்ணை நக்க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ார் அவருக்கு முன்பாகக் குனிந்து வணங்குவார்கள்; அவருடைய சத்துருக்கள் மண்ணை நக்க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 சேபாவிலுமுள்ள ராஜாக்கள் வெகுமானங்களைக் கொண்டுவர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 சேபாவிலுமுள்ள ராஜாக்கள் வெகுமானங்களைக் கொண்டுவர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ராஜாக்களும் அவரைப்பணிந்து கொள்வார்கள்; சகல ஜாதிகளும் அவரைச் சேவி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ப்பிடுகிற எளியவனையும், உதவியற்ற சிறுமையானவனையும் அவர் விடுவிப்ப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வீனனுக்கும் எளியவனுக்கும் அவர் இரங்கி, எளியவர்களின் ஆத்துமாக்களை இரட்சி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 பார்வைக்கு அருமைய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 பார்வைக்கு அருமைய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জমিগুলিতে য়েন প্রচুর পরিমানে ফসল হয়| পাহাড়গুলো য়েন শস্য়ে ভরে ওঠে| জমিগুলো য়েন লিবানোন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র্বর হয়ে ওঠে| য়েমন করে মাঠগুলো ঘাসে ভরে যায় তেমন করে য়েন শহরগুলো মানুষে ভরে ওঠ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রাজা য়েন চিরদিনের জন্য বিখ্য়াত হয়ে যান| য়তদিন সূর্য় প্রতিভাত হবে, ততদিন য়েন লোকরা তাঁ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রাখে| লোকরা য়েন তাঁর আশীর্বাদ পায় এবং সকলে য়েন তাঁকে আশীর্বাদ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ঈশ্বর, ইস্রায়েলের ঈশ্বরের প্রশংসা কর! একমাত্র ঈশ্বরই এমন আশ্চর্য়্য় কার্য়্য়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চিরদিন তাঁর মহিমাময় নামের প্রশংসা কর! তাঁর মহিমা য়েন সারা পৃথিবীকে পরিপূর্ণ করে দেয়! আম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িশযের পুত্র, দায়ূদের প্রার্থনাসমূহ এখানেই শেষ হ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রাজাকে আপনার মত সঠিক সিদ্ধান্ত নিতে সাহায্য করুন| রাজার পুত্রকে আপনার ধার্মিকতা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লাভ করতে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রাজাকে আপনার লোকদের প্রতি ন্যায্য বিচার করতে সাহায্য করুন| আপনার দীন লোকদের প্রতি বিচ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্ধান্ত নিতে তাকে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ারা ভূখণ্ড জুড়ে শান্তি ও ন্যায়বিচার থাক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কে দীন মানুষের প্রতি সুবিচার করতে দিন| সহায় সম্বলহীনকে তিনি য়েন সাহায্য করেন| ওদের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করে তাদের য়েন উনি শাস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তদিন পর্য়ন্ত আকাশে চাঁদ থাকে এবং সূর্য় প্রতিভাত হবে ততদিন য়েন লোকেরা রাজাকে ভয় ও শ্রদ্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 লোকরা য়েন তাকে চিরদিন ভয় ও শ্রদ্ধ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 বৃষ্টি শস্য়ক্ষেতের ওপর ঝরে পড়ে, রাজাকে সেই বৃষ্টির মত হতে সাহায্য করুন| য়ে জলধারা জ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তিত হয়, তাকে সেই ধারার মত হতে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়তক্ষণ তিনি রাজা রয়েছেন ততদিন য়েন সত্‌ লোকরা বিকশিত হয়| য়তদিন আকাশে চাঁদ রয়েছে ততদিন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ন্তি বজায়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ক সমুদ্র থেকে আর এক সমুদ্র পর্য়ন্ত তার রাজত্বের বিস্তার হোক| ফরাত্‌ নদী থেকে পৃথিবীর দূ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ন্ত পর্য়ন্ত য়েন তাঁর রাজত্ব বজায়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রুভূমিতে যারা বাস করে তারা সবাই য়েন তাঁর কাছে আনত হয়| তাঁর সব শত্রুরা য়েন মাটির ধূলোতে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েকিযে তার কাছে অবন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র্শীশের রাজা এবং অন্যান্য দূরবর্তী রাজ্য য়েন তাঁর জন্য উপহার বয়ে আনে| শিবা ও সবার রাজারা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জন্য নৈবেদ্য বয়ে 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ব রাজা য়েন আমাদের রাজার কাছে নত হয়| সব জাতি য়েন তাঁর সেব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দের রাজা সহায় সম্বলহীনদের সাহায্য করেন| আমাদের রাজা দরিদ্র অসহায় মানুষকে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রিদ্র ও অসহায় মানুষ তাঁর ওপর নির্ভর করেন| রাজা তাদের বেঁচে থাকতে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সব নিষ্ঠুর লোকরা যারা ওদের ক্ষতি করতে চেষ্টা করে, তাদের হাত থেকে রাজা ওদের রক্ষা করেন| ও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ীন-দরিদ্র মানুষের জীবন রাজার কাছে অত্যন্ত মূল্যব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 দীর্ঘজীবী হোন! তিনি য়েন শিবার কাছ থেকে সোনা গ্রহণ করেন| সর্বদা রাজার জন্য প্রার্থন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দিন তাকে আশীর্বাদ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2026-10-21T06:38:09Z</dcterms:created>
  <dcterms:modified xsi:type="dcterms:W3CDTF">2026-10-21T06:38:09Z</dcterms:modified>
  <dc:title>গীতসংহিতা : 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