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கடற்கரை மணலின்மேல் நின்றேன். அப்பொழுது சமுத்திரத்திலிருந்து ஒரு மிருகம் எழும்பிவரக் கண்டேன்; அதற்கு ஏழு தலைகளும் பத்துக்கொம்புகளும் இருந்தன; அதின் கொம்புகளின்மேல் பத்து முடிகளும், அதின் தலைகளின்மேல் தூஷணமான நாமமும் இ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கடற்கரை மணலின்மேல் நின்றேன். அப்பொழுது சமுத்திரத்திலிருந்து ஒரு மிருகம் எழும்பிவரக் கண்டேன்; அதற்கு ஏழு தலைகளும் பத்துக்கொம்புகளும் இருந்தன; அதின் கொம்புகளின்மேல் பத்து முடிகளும், அதின் தலைகளின்மேல் தூஷணமான நாமமும் இ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ண்ட மிருகம் சிறுத்தையைப்போலிருந்தது; அதின் கால்கள் கரடியின் கால்களைப்போலவும், அதின் வாய் சிங்கத்தின் வாயைப்போலவும் இருந்தன; வலுசர்ப்பமானது தன் பலத்தையும் தன் சிங்காசனத்தையும் மிகுந்த அதிகாரத்தையும் அதற்குக் கொடு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ண்ட மிருகம் சிறுத்தையைப்போலிருந்தது; அதின் கால்கள் கரடியின் கால்களைப்போலவும், அதின் வாய் சிங்கத்தின் வாயைப்போலவும் இருந்தன; வலுசர்ப்பமானது தன் பலத்தையும் தன் சிங்காசனத்தையும் மிகுந்த அதிகாரத்தையும் அதற்குக் கொடு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தலைகளிலொன்று சாவுக்கேதுவாய்க் காயப்பட்டிருக்கக் கண்டேன்; ஆனாலும் சாவுக்கேதுவான அந்தக் காயம் சொஸ்தமாக்கப்பட்டது. பூமியிலுள்ள யாவரும் ஆச்சரியத்தோடே அந்த மிருகத்தைப் பின்பற்ற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தலைகளிலொன்று சாவுக்கேதுவாய்க் காயப்பட்டிருக்கக் கண்டேன்; ஆனாலும் சாவுக்கேதுவான அந்தக் காயம் சொஸ்தமாக்கப்பட்டது. பூமியிலுள்ள யாவரும் ஆச்சரியத்தோடே அந்த மிருகத்தைப் பின்பற்ற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மிருகத்திற்கு அப்படிப்பட்ட அதிகாரங்கொடுத்த வலுசர்ப்பத்தை வணங்கினார்கள். அல்லாமலும்: மிருகத்திற்கு ஒப்பானவன் யார்? அதினோடே யுத்தம்பண்ணத்தக்கவன் யார்? என்று சொல்லி, மிருகத்தையும் வணங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மிருகத்திற்கு அப்படிப்பட்ட அதிகாரங்கொடுத்த வலுசர்ப்பத்தை வணங்கினார்கள். அல்லாமலும்: மிருகத்திற்கு ஒப்பானவன் யார்? அதினோடே யுத்தம்பண்ணத்தக்கவன் யார்? என்று சொல்லி, மிருகத்தையும் வண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ுமையானவைகளையும் தூஷணங்களையும் பேசும் வாய் அதற்குக் கொடுக்கப்பட்டது; அல்லாமலும், நாற்பத்திரண்டு மாதம் யுத்தம்பண்ண அதற்கு அதிகாரங் கொடுக்க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ுமையானவைகளையும் தூஷணங்களையும் பேசும் வாய் அதற்குக் கொடுக்கப்பட்டது; அல்லாமலும், நாற்பத்திரண்டு மாதம் யுத்தம்பண்ண அதற்கு அதிகாரங் கொடு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ேவனைத் தூஷிக்கும்படி தன் வாயைத் திறந்து, அவருடைய நாமத்தையும், அவருடைய வாசஸ்தலத்தையம், பரலோகத்தில் வாசமாயிருக்கிறவர்களையும் தூஷி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ேவனைத் தூஷிக்கும்படி தன் வாயைத் திறந்து, அவருடைய நாமத்தையும், அவருடைய வாசஸ்தலத்தையம், பரலோகத்தில் வாசமாயிருக்கிறவர்களையும் தூஷ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, பரிசுத்தவான்களோடே யுத்தம்பண்ணி அவர்களை ஜெயிக்கும்படிக்கு அதற்கு அதிகாரங்கொடுக்கப்பட்டதுமல்லாமல், ஒவ்வொரு கோத்திரத்தின்மேலும் பாஷைக்காரர்மேலும் ஜாதிகள்மேலும் அதற்கு அதிகாரங்கொடுக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, பரிசுத்தவான்களோடே யுத்தம்பண்ணி அவர்களை ஜெயிக்கும்படிக்கு அதற்கு அதிகாரங்கொடுக்கப்பட்டதுமல்லாமல், ஒவ்வொரு கோத்திரத்தின்மேலும் பாஷைக்காரர்மேலும் ஜாதிகள்மேலும் அதற்கு அதிகாரங்கொடு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லகத்தோற்றமுதல் அடிக்கப்பட்ட ஆட்டுக்குட்டியினுடைய ஜீவபுஸ்தகத்தில் பேரெழுதப்பட்டிராத பூமியின் குடிகள் யாவரும் அதை வணங்க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லகத்தோற்றமுதல் அடிக்கப்பட்ட ஆட்டுக்குட்டியினுடைய ஜீவபுஸ்தகத்தில் பேரெழுதப்பட்டிராத பூமியின் குடிகள் யாவரும் அதை வணங்க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ுள்ளவனெவனோ அவன் கேட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ப்படுத்திக்கொண்டு போகிறவன் சிறைப்பட்டுப்போவான்; பட்டயத்தினாலே கொல்லுகிறவன் பட்டயத்தினாலே கொல்லப்படவேண்டும். பரிசுத்தவான்களுடைய பொறுமையும் விசுவாசமும் இதிலே விளங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ப்படுத்திக்கொண்டு போகிறவன் சிறைப்பட்டுப்போவான்; பட்டயத்தினாலே கொல்லுகிறவன் பட்டயத்தினாலே கொல்லப்படவேண்டும். பரிசுத்தவான்களுடைய பொறுமையும் விசுவாசமும் இதிலே விளங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வேறொரு மிருகம் பூமியிலிருந்து எழும்பக் கண்டேன்; அது ஆட்டுக்குட்டிக்கு ஒப்பாக இரண்டு கொம்புகளையுடையதாயிருந்து, வலுசர்ப்பத்தைப்போலப் பேசி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வேறொரு மிருகம் பூமியிலிருந்து எழும்பக் கண்டேன்; அது ஆட்டுக்குட்டிக்கு ஒப்பாக இரண்டு கொம்புகளையுடையதாயிருந்து, வலுசர்ப்பத்தைப்போலப் பேசி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ுந்தின மிருகத்தின் அதிகாரம் முழுவதையும் அதின் முன்பாக நடப்பித்து, சாவுக்கேதுவான காரியம் ஆறச்சொஸ்தமடைந்த முந்தின மிருகத்தைப் பூமியும் அதின் குடிகளும் வணங்கும்படி செய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ுந்தின மிருகத்தின் அதிகாரம் முழுவதையும் அதின் முன்பாக நடப்பித்து, சாவுக்கேதுவான காரியம் ஆறச்சொஸ்தமடைந்த முந்தின மிருகத்தைப் பூமியும் அதின் குடிகளும் வணங்கும்படி செய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அது மனுஷருக்குமுன்பாக வானத்திலிருந்து பூமியின்மேல் அக்கினியை இறங்கப்பண்ணத்தக்கதாகப் பெரிய அற்புதங்களை நடப்ப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அது மனுஷருக்குமுன்பாக வானத்திலிருந்து பூமியின்மேல் அக்கினியை இறங்கப்பண்ணத்தக்கதாகப் பெரிய அற்புதங்களை நடப்ப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அம்மிருகத்தின் சொரூபம் பேசத்தக்கதாகவும், மிருகத்தின் சொரூபத்தை வணங்காத யாவரையும் கொலைசெய்யத்தக்கதாகவும், மிருகத்தின் சொரூபத்திற்கு ஆவியைக் கொடுக்கும்படி அதற்குச் சத்துவங்கொடு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அம்மிருகத்தின் சொரூபம் பேசத்தக்கதாகவும், மிருகத்தின் சொரூபத்தை வணங்காத யாவரையும் கொலைசெய்யத்தக்கதாகவும், மிருகத்தின் சொரூபத்திற்கு ஆவியைக் கொடுக்கும்படி அதற்குச் சத்துவங்கொடு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ிறியோர், பெரியோர், ஐசுவரியவான்கள், தரித்திரர், சுயாதீனர், அடிமைகள், இவர்கள் யாவரும் தங்கள் தங்கள் வலதுகைகளிலாவது நெற்றிகளிலாவது ஒரு முத்திரையைப் பெறும்பட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ிறியோர், பெரியோர், ஐசுவரியவான்கள், தரித்திரர், சுயாதீனர், அடிமைகள், இவர்கள் யாவரும் தங்கள் தங்கள் வலதுகைகளிலாவது நெற்றிகளிலாவது ஒரு முத்திரையைப் பெறும்படி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ிருகத்தின் முத்திரையையாவது அதின் நாமத்தையாவது அதின் நாமத்தின் இலக்கத்தையாவது தரித்துக்கொள்ளுகிறவன் தவிர வேறொருவனும் கொள்ளவும் விற்கவுங் கூடாதபடிக்கும் செய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ிருகத்தின் முத்திரையையாவது அதின் நாமத்தையாவது அதின் நாமத்தின் இலக்கத்தையாவது தரித்துக்கொள்ளுகிறவன் தவிர வேறொருவனும் கொள்ளவும் விற்கவுங் கூடாதபடிக்கும் செய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லே ஞானம் விளங்கும்; அந்த மிருகத்தின் இலக்கத்தைப் புத்தியுடையவன் கணக்குப்பார்க்கக்கடவன்; அது மனுஷருடைய இலக்கமாயிருக்கிறது; அதினுடைய இலக்கம் அறுநூற்றறுபத்தா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லே ஞானம் விளங்கும்; அந்த மிருகத்தின் இலக்கத்தைப் புத்தியுடையவன் கணக்குப்பார்க்கக்கடவன்; அது மனுஷருடைய இலக்கமாயிருக்கிறது; அதினுடைய இலக்கம் அறுநூற்றறுபத்தா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ನಾನು ಸಮುದ್ರದ ಮರಳಿನ ಮೇಲೆ ನಿಂತೆನು, ಸಮುದ್ರದೊಳಗಿಂದ ಮೃಗವು ಏರಿ ಬರುವದನ್ನು ಕಂಡೆನು. ಅದಕ್ಕೆ ಏಳು ತಲ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 ಕೊಂಬುಗಳೂ ಕೊಂಬುಗಳ ಮೇಲೆ ಹತ್ತು ಕಿರೀಟಗಳೂ ತಲೆಗಳ ಮೇಲೆ ದೂಷಣೆಯ ನಾಮವ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ಕಂಡ ಮೃಗವು ಚಿರತೆಯಂತಿತ್ತು; ಅದರ ಕಾಲುಗಳು ಕರಡಿಯ ಕಾಲುಗಳಂತೆಯೂ ಅದರ ಬಾಯಿ ಸಿಂಹದ ಬಾಯಂತೆಯೂ ಇ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ಘಟಸರ್ಪವು ತನ್ನ ಶಕ್ತಿಯನ್ನೂ ತನ್ನ ಆಸನವನ್ನು ಮಹಾ ಅಧಿಕಾರವನ್ನೂ ಕೊ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ರ ತಲೆಗಳಲ್ಲಿ ಒಂದು ಗಾಯ ಹೊಂದಿ ಸಾಯುವಹಾಗಿರುವದನ್ನು ನಾನು ಕಂಡೆನು. ಮರಣಕರವಾದ ಆ ಗಾಯವು ವಾಸಿಯಾಯಿತು;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ಲೋಕದವರೆಲ್ಲರು ಆ ಮೃಗದ ವಿಷಯವಾಗಿ ಆಶ್ಚರ್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ಘಟ ಸರ್ಪನು ಆ ಮೃಗಕ್ಕೆ ಅಧಿಕಾರವನ್ನು ಕೊಟ್ಟವ ನಾದ್ದರಿಂದ ಅವರು ಆ ಘಟಸರ್ಪನನ್ನು ಆರಾಧನೆ ಮಾಡುವವರಾದರು. ಇದಲ್ಲದೆ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ವನ್ನು ಆರಾ ಧಿಸಿ--ಈ ಮೃಗಕ್ಕೆ ಸಮಾನರು ಯಾರು? ಇದರ ಮೇಲೆ ಯುದ್ಧ ಮಾಡುವದಕ್ಕೆ ಯಾರು ಶಕ್ತ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ಡಾಯಿ ಮಾತುಗಳನ್ನೂ ದೂಷಣೆಯ ಮಾತು ಗಳನ್ನೂ ಆಡುವ ಬಾಯಿ ಅದಕ್ಕೆ ಕೊಡಲ್ಪಟ್ಟಿತು. ನಾಲ್ವತ್ತೆರಡು ತಿಂಗಳುಗಳ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ುವರಿಯುವ ಹಾಗೆ ಅದಕ್ಕೆ ಅಧಿಕಾರವು 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ದು ದೇವರ ಹೆಸರನ್ನೂ ಆತನ ಗುಡಾರವನ್ನೂ ಪರಲೋಕದಲ್ಲಿ ವಾಸವಾಗಿರುವವರನ್ನೂ ದೂಷಿಸಿ ದ್ದಲ್ಲದೆ ದೇವರಿಗೆ ವಿರೋ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ಷಣೆಗೆ ತನ್ನ ಬಾಯಿಯನ್ನು ತೆರ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ಪರಿಶುದ್ಧರ ಮೇಲೆ ಯುದ್ಧಮಾಡಿ ಅವರನ್ನು ಗೆಲ್ಲುವಂತೆ ಅದಕ್ಕೆ ಅಧಿಕಾರವು ಕೊಡಲ್ಪಟ್ಟಿತು. ಸಕಲ ಕುಲ ಭಾ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 ಮೇಲೆ ಅವನಿಗೆ ಅಧಿಕಾರವು 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ಜಗತ್ತಿಗೆ ಅಸ್ತಿವಾರ ಹಾಕಿದಂದಿನಿಂದ ಯಾರಾರ ಹೆಸರುಗಳು ವಧಿಸಲ್ಪಟ್ಟ ಕುರಿಮರಿಯಾದಾ ತನ ಜೀವಗ್ರಂಥ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ರುವದಿಲ್ಲವೋ ಆ ಭೂನಿವಾಸಿಗಳೆಲ್ಲರೂ ಮೃಗವನ್ನು ಆರಾಧ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ಿವಿಯುಳ್ಳವನು ಕ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ೆರೆಗೆ ನಡಿಸುವವನು ಸೆರೆಗೆ ಹೋಗುವನು; ಕತ್ತಿಯಿಂದ ಕೊಲ್ಲುವವನು ಕತ್ತಿಯಿಂದಲೇ ಕೊಲೆಯಾಗಬೇಕು. ಇದರಲ್ಲಿ ಪ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ರ ತಾಳ್ಮೆಯೂ ನಂಬಿಕೆಯೂ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ತ್ತೊಂದು ಮೃಗವು ಭೂಮಿಯೊಳಗಿಂದ ಬರು ವದನ್ನು ನಾನು ಕಂಡೆನು. ಇದಕ್ಕೆ ಕುರಿಮರಿಗಿರುವಂತೆ ಎರಡು ಕೊಂಬುಗಳಿ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ು ಘಟಸರ್ಪದಂತೆ ಮಾತನ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ು ಮೊದಲನೆಯ ಮೃಗದ ಅಧಿಕಾರವನ್ನೆಲ್ಲಾ ಅದರ ಮುಂದೆಯೇ ನಡಿಸುತ್ತದೆ. ಮರಣಕರವಾದ ಗಾಯ ವಾಸಿಯಾದ ಮೊದಲನೆಯ ಮೃಗ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ಲೋಕವೂ ಭೂನಿವಾಸಿಗಳೂ ಆರಾಧಿಸು ವಂತೆ ಇದು ಮಾಡುವಂಥ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ು ಮಹ ತ್ತಾದ ಸೂಚಕಕಾರ್ಯಗಳನ್ನು ನಡಿಸುವಂಥದ್ದಾಗಿ ಜನರ ಮುಂದೆ ಬೆಂಕಿಯು ಆಕಾಶದಿಂದ ಭೂಮಿಗೆ ಇಳಿದು ಬರ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ೃಗದ ಮುಂದೆ ಇಂಥಾ ಮಹತ್ಕಾರ್ಯಗಳನ್ನು ಮಾಡುವ ಅಧಿಕಾರ ವನ್ನು ಹೊಂದಿ ಭೂಮಿಯ ಮೇಲೆ ವಾಸಿಸುವ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ಸಗೊಳಿಸುವದಲ್ಲದೆ ಕತ್ತಿಯಿಂದ ಗಾಯಹೊಂದಿ ಬದುಕಿದ ಮೃಗಕ್ಕಾಗಿ ವಿಗ್ರಹವನ್ನು ಮಾಡಿಕೊಳ್ಳ ಬೇಕೆಂದು ಅವರಿಗೆ ಹೇ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ೃಗದ ವಿಗ್ರಹವು ಮಾತನಾಡುವಂತೆಯೂ ಆ ಮೃಗದ ವಿಗ್ರಹವನ್ನು ಯಾರಾರು ಆರಾಧಿಸುವದಿಲ್ಲವೋ ಅವರನ್ನು ಕೊಲ್ಲಿಸು ವಂತೆಯೂ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ದ ವಿಗ್ರಹಕ್ಕೆ ಜೀವ ಕೊಡುವ ಅಧಿಕಾರವು ಅದಕ್ಕ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ು ಚಿಕ್ಕವರು ದೊಡ್ಡ ವರು ಐಶ್ವರ್ಯವಂತರು ಬಡವರು ಸ್ವತಂತ್ರರು ದಾಸರು ಎಲ್ಲರೂ ತಮ್ಮ ತಮ್ಮ ಬಲಗೈಯ ಮೇಲಾಗಲಿ ಹಣ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ಾಗಲಿ ಗುರುತು ಹೊಂದ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ಗುರುತಾಗಲಿ ಮೃಗದ ಹೆಸರಾಗಲಿ ಅದರ ಹೆಸರಿನ ಅಂಕೆಯಾಗಲಿ ಇಲ್ಲದವನು ಕ್ರಯ ವಿಕ್ರಯಗಳನ್ನು ಮಾಡದಂತೆಯೂ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ರಲ್ಲಿ ಜ್ಞಾನವಿದೆ. ತಿಳುವಳಿಕೆಯುಳ್ಳವನು ಆ ಮೃಗದ ಅಂಕೆಯನ್ನು ಎಣಿಸಲಿ; ಯಾಕಂದರೆ ಅದು ಒಬ್ಬ ಮನುಷ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ಕೆಯಾಗಿದೆ; ಅವನ ಅಂಕೆಯು ಆರುನೂರ ಅರವತ್ತ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2026-10-21T07:04:30Z</dcterms:created>
  <dcterms:modified xsi:type="dcterms:W3CDTF">2026-10-21T07:04:30Z</dcterms:modified>
  <dc:title>ಪ್ರಕಟನೆ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