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Balaam saw that it pleased the LORD to bless Israel, he went not, as at other times, to seek for enchantments, but he set his face toward the wildernes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Balaam saw that it pleased the LORD to bless Israel, he went not, as at other times, to seek for enchantments, but he set his face toward the wildernes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alaam lifted up his eyes, and he saw Israel abiding in his tents according to their tribes; and the spirit of God came upon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Balaam lifted up his eyes, and he saw Israel abiding in his tents according to their tribes; and the spirit of God came upon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took up his parable, and said, Balaam the son of Beor has said, and the man whose eyes are open has sai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took up his parable, and said, Balaam the son of Beor has said, and the man whose eyes are open has sai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has said, which heard the words of God, which saw the vision of the Almighty, falling into a trance, but having his eyes ope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has said, which heard the words of God, which saw the vision of the Almighty, falling into a trance, but having his eyes ope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ow goodly are your tents, O Jacob, and your tabernacles, O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s the valleys are they spread forth, as gardens by the river's side, as the trees of lign aloes which the LORD has planted, and as cedar trees beside the wate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s the valleys are they spread forth, as gardens by the river's side, as the trees of lign aloes which the LORD has planted, and as cedar trees beside the water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e shall pour the water out of his buckets, and his seed shall be in many waters, and his king shall be higher than Agag, and his kingdom shall be exalt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He shall pour the water out of his buckets, and his seed shall be in many waters, and his king shall be higher than Agag, and his kingdom shall be exalt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God brought him forth out of Egypt; he has as it were the strength of an unicorn : he shall eat up the nations his enemies, and shall break their bones, and pierce them through with his arrow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God brought him forth out of Egypt; he has as it were the strength of an unicorn : he shall eat up the nations his enemies, and shall break their bones, and pierce them through with his arrow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God brought him forth out of Egypt; he has as it were the strength of an unicorn : he shall eat up the nations his enemies, and shall break their bones, and pierce them through with his arrow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 couched, he lay down as a lion, and as a great lion: who shall stir him up? Blessed is he that blesses you, and cursed is he that curses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He couched, he lay down as a lion, and as a great lion: who shall stir him up? Blessed is he that blesses you, and cursed is he that curses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alak's anger was kindled against Balaam, and he stroke his hands together: and Balak said unto Balaam, I called you to curse mine enemies, and, behold, you have altogether blessed them these three tim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alak's anger was kindled against Balaam, and he stroke his hands together: and Balak said unto Balaam, I called you to curse mine enemies, and, behold, you have altogether blessed them these three tim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Balak's anger was kindled against Balaam, and he stroke his hands together: and Balak said unto Balaam, I called you to curse mine enemies, and, behold, you have altogether blessed them these three tim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now flee you to your place: I thought to promote you unto great honour; but, lo, the LORD has kept you back from honou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now flee you to your place: I thought to promote you unto great honour; but, lo, the LORD has kept you back from honou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alaam said unto Balak, Spoke I not also to your messengers which you sent unto me,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alaam said unto Balak, Spoke I not also to your messengers which you sent unto me,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alaam said unto Balak, Spoke I not also to your messengers which you sent unto me, say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f Balak would give me his house full of silver and gold, I cannot go beyond the commandment of the LORD, to do either good or bad of mine own mind; but what the LORD says, that will I speak?]]></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now, behold, I go unto my people: come therefore, and I will advertise you what this people shall do to your people in the latter day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now, behold, I go unto my people: come therefore, and I will advertise you what this people shall do to your people in the latter day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took up his parable, and said, Balaam the son of Beor has said, and the man whose eyes are open has sai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took up his parable, and said, Balaam the son of Beor has said, and the man whose eyes are open has sai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has said, which heard the words of God, and knew the knowledge of the most High, which saw the vision of the Almighty, falling into a trance, but having his eyes op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He has said, which heard the words of God, and knew the knowledge of the most High, which saw the vision of the Almighty, falling into a trance, but having his eyes op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shall see him, but not now: I shall behold him, but not nigh: there shall come a Star out of Jacob, and a Sceptre shall rise out of Israel, and shall strike the corners of Moab, and destroy all the children of Sheth.]]></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shall see him, but not now: I shall behold him, but not nigh: there shall come a Star out of Jacob, and a Sceptre shall rise out of Israel, and shall strike the corners of Moab, and destroy all the children of She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shall see him, but not now: I shall behold him, but not nigh: there shall come a Star out of Jacob, and a Sceptre shall rise out of Israel, and shall strike the corners of Moab, and destroy all the children of Shet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Edom shall be a possession, Seir also shall be a possession for his enemies; and Israel shall do valiantl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Out of Jacob shall come he that shall have dominion, and shall destroy him that remains of the c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looked on Amalek, he took up his parable, and said, Amalek was the first of the nations; but his latter end shall be that he perish for ev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he looked on Amalek, he took up his parable, and said, Amalek was the first of the nations; but his latter end shall be that he perish for ev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looked on the Kenites, and took up his parable, and said, Strong is your dwelling place, and you put your nest in a rock.]]></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looked on the Kenites, and took up his parable, and said, Strong is your dwelling place, and you put your nest in a rock.]]></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vertheless the Kenite shall be wasted, until Asshur shall carry you away captiv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vertheless the Kenite shall be wasted, until Asshur shall carry you away captiv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up his parable, and said, Alas, who shall live when God does thi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ips shall come from the coast of Chittim, and shall afflict Asshur, and shall afflict Eber, and he also shall perish for ev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ips shall come from the coast of Chittim, and shall afflict Asshur, and shall afflict Eber, and he also shall perish for ev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Balaam rose up, and went and returned to his place: and Balak also went his w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5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 ஆசீர்வதிப்பதே கர்த்தருக்குப் பிரியம் என்று பிலேயாம் கண்ட போது, அவன் மு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வந்தது போல நிமித்தம்பார்க்கப் போகாமல், வனாந்தரத்திற்கு நேராக தன் முகத்தைத் தி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தன் கண்களை ஏறெடுத்து, இஸ்ரவேல் தன் கோத்திரங்களின்படியே பாளயமிறங்கியிருக்கிறதைப் பார்த்தான்; 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 அவன்மேல்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ன் தன் வாக்கியத்தை எடுத்துரைத்து: பேயோரின் குமாரனாகிய பிலேயாம் சொல்லுகிறதாவது, க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க்கப்பட்டவன் உரைக்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ன் அருளும் வார்த்தைகளைக் கேட்டு, சர்வவல்லவரின் தரிசனத்தைக் கண்டு தாழ விழும் 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திறக்கப்பட்டவன் விளம்பு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யாக்கோபே, உன் கூடாரங்களும், இஸ்ரவேலே, உன் வாசஸ்தலங்களும் எவ்வளவு அழகா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கள் பரவிப்போகிற ஆறுகளைப் போலவும், நதியோரத்திலுள்ள தோட்டங்களைப்போலவும், கர்த்தர் நா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னமரங்களைப்போலவும், தண்ணீர் அருகே உள்ள கேதுரு விருட்சங்களைப்போலவு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டைய நீர்ச்சால்களிலிருந்து தண்ணீர் பாயும்; அவர்கள் வித்து திரளான தண்ணீர்களில் பர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ராஜா ஆகாகைப் பார்க்கிலும் உயருவான்; அவர்கள் ராஜ்யம் மேன்மைய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ன் அவர்களை எகிப்திலிருந்து புறப்படப்பண்ணினார்; காண்டாமிருகத்துக்கொத்த பெலன் அவர்களுக்கு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தங்கள் சத்துருக்களாகிய ஜாதிகளைப் பட்சித்து, அவர்கள் எலும்புகளை நொறுக்கி, அவர்களை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புகளாலே எ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ங்கம்போலவும் துஷ்ட சிங்கம்போலவும் மடங்கிப் படுத்துக்கொண்டிருக்கிறார்கள்; அவர்களை எழுப்பு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 உங்களை ஆசீர்வதிக்கிறவன் ஆசீர்வதிக்கப்பட்டவன், உங்களைச் சபிக்கிறவன் சபிக்கப்பட்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பாலாக் பிலேயாமின் மேல் கோபம் மூண்டவனாகி, கையோடே கைதட்டி, பிலேயாமை நோக்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ளைச் சபிக்க உன்னை அழைத்தனுப்பினேன். நீயோ இந்த மூன்றுமுறையும் அவர்களை ஆசீர்வதிக்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உன் இடத்துக்கு ஓடிப்போ; உன்னை மிகவும் கனம்பண்ணுவேன் என்றேன்; நீ கனமடையாதபடி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தடு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பிலேயாம் பாலாகை நோக்கி: பாலாக் எனக்கு தன் வீடு நிறைய வெள்ளியும் பொன்னும் கொ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என் மனதாய் நன்மையாகிலும் தீமையாகிலும் செய்கிறதற்குக் கர்த்தரின் கட்டளையை மீறக் கூடாது;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தையே சொல்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ர் என்னிடத்திற்கு அனுப்பின ஸ்தானாபதிகளிடத்தில் நான் சொல்ல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 நான் என் ஜனத்தாரிடத்திற்குப் போகிறேன்; பிற்காலத்திலே இந்த ஜனங்கள் உம்முடைய ஜன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து இன்னதென்று உமக்குத் தெரிவிப்பேன் வாரு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தன் வாக்கியத்தை எடுத்துரைத்து: பேயோரின் குமாரன் பிலேயாம் சொல்லுகிறதாவது, க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க்கப்பட்டவன் உரைக்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ன் அருளும் வார்த்தைகளைக் கேட்டு, உன்னதமானவர் அளித்த அறிவை அறிந்து, சர்வவல்லவரின் தரிசன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தாழவிழும்போது, கண்திறக்கப்பட்டவன் விளம்புகிற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 காண்பேன், இப்பொழுது அல்ல; அவரைத் தரிசிப்பேன், சமீபமாய் அல்ல; ஒரு நட்ச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லிருந்து உதிக்கும், ஒரு செங்கோல் இஸ்ரவேலிலிருந்து எழும்பும்; அது மோவாபின் எல்லைகளை நொ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புத்திரர் எல்லாரையும் நிர்மூலமா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ஏதோம் சுதந்தரமாகும், சேயீர் தன் சத்துருக்களுக்குச் சுதந்தரமாகும்; இஸ்ரவேல் பராக்கிரமஞ்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யாக்கோபிலிருந்து தோன்றும் ஒருவர் ஆளுகை செய்வார்; பட்டணங்களில் மீதியானவர்களை அழிப்பா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லும், அவன் அமலேக்கைப் பார்த்து, தன் வாக்கியத்தை எடுத்துரைத்து: அமலேக்கு முந்தியெழும்பி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அவன் முடிவிலே முற்றிலும் நாசம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ன்றியும் அவன் கேனியனைப் பார்த்து, தன் வாக்கியத்தை எடுத்துரைத்து: உன் வாசஸ்தலம் அரணிப்பான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 கன்மலையில் கட்டி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லும் கேனியன் அழிந்துபோவான்; அசூர் உன்னைச் சிறைபிடித்துக் கொண்டுபோக எத்தனைநாள்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னும் அவன் தன் வாக்கியத்தை எடுத்துரைத்து: ஐயோ, தேவன் இதைச் செய்யும்போது யார்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த்தீமின் கரைதுறையிலிருந்து கப்பல்கள் வந்து, அசூரைச் சிறுமைப் படுத்தி, ஏ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ப்படுத்தும்; அவனும் முற்றிலும் அழிந்துபோ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ன்பு பிலேயாம் எழுந்து புறப்பட்டு, தன் இடத்திற்குத் திரும்பினான்; பாலாகும் தன் வழியே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4]]></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2026-09-18T00:44:11Z</dcterms:created>
  <dcterms:modified xsi:type="dcterms:W3CDTF">2026-09-18T00:44:11Z</dcterms:modified>
  <dc:title>எண்ணாகமம்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